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Roboto"/>
      <p:regular r:id="rId23"/>
      <p:bold r:id="rId24"/>
      <p:italic r:id="rId25"/>
      <p:boldItalic r:id="rId26"/>
    </p:embeddedFont>
    <p:embeddedFont>
      <p:font typeface="Arial Black"/>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7" Type="http://schemas.openxmlformats.org/officeDocument/2006/relationships/font" Target="fonts/ArialBlack-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ae7bd0e8cb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ae7bd0e8cb_0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3ae7bd0e8cb_0_1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421e623329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421e623329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3421e623329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ae7bd0e8cb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ae7bd0e8cb_0_1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3ae7bd0e8cb_0_1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a3f28c2015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a3f28c2015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3a3f28c2015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ae7bd0e8cb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ae7bd0e8cb_0_1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3ae7bd0e8cb_0_1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ae7bd0e8cb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ae7bd0e8cb_0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3ae7bd0e8cb_0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ae7bd0e8cb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ae7bd0e8cb_0_1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3ae7bd0e8cb_0_1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428aae89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428aae89a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3428aae89a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ae7bd0e8cb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ae7bd0e8cb_0_1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3ae7bd0e8cb_0_1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ae7bd0e8cb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ae7bd0e8cb_0_1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3ae7bd0e8cb_0_1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e8a65d436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2e8a65d436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ae7bd0e8cb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ae7bd0e8cb_0_1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3ae7bd0e8cb_0_1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ae7bd0e8cb_0_72:notes"/>
          <p:cNvSpPr txBox="1"/>
          <p:nvPr>
            <p:ph idx="1" type="body"/>
          </p:nvPr>
        </p:nvSpPr>
        <p:spPr>
          <a:xfrm>
            <a:off x="2286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421e623329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421e623329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3421e623329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421e623329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421e623329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https://docs.google.com/document/d/1VSYWZmvEzjKlqHd7qf8_GYY_v-IkWFxmU7cYfLAfkIE/edit?tab=t.0</a:t>
            </a:r>
            <a:endParaRPr/>
          </a:p>
        </p:txBody>
      </p:sp>
      <p:sp>
        <p:nvSpPr>
          <p:cNvPr id="219" name="Google Shape;219;g3421e623329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421e623329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421e623329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3421e623329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Arial Black"/>
              <a:buNone/>
              <a:defRPr b="0" i="0" sz="60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 name="Google Shape;2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28" name="Google Shape;2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3" name="Shape 93"/>
        <p:cNvGrpSpPr/>
        <p:nvPr/>
      </p:nvGrpSpPr>
      <p:grpSpPr>
        <a:xfrm>
          <a:off x="0" y="0"/>
          <a:ext cx="0" cy="0"/>
          <a:chOff x="0" y="0"/>
          <a:chExt cx="0" cy="0"/>
        </a:xfrm>
      </p:grpSpPr>
      <p:sp>
        <p:nvSpPr>
          <p:cNvPr id="94" name="Google Shape;94;p1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5" name="Google Shape;95;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6" name="Google Shape;9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9" name="Shape 99"/>
        <p:cNvGrpSpPr/>
        <p:nvPr/>
      </p:nvGrpSpPr>
      <p:grpSpPr>
        <a:xfrm>
          <a:off x="0" y="0"/>
          <a:ext cx="0" cy="0"/>
          <a:chOff x="0" y="0"/>
          <a:chExt cx="0" cy="0"/>
        </a:xfrm>
      </p:grpSpPr>
      <p:sp>
        <p:nvSpPr>
          <p:cNvPr id="100" name="Google Shape;100;p12"/>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1" name="Google Shape;101;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2" name="Google Shape;10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5" name="Shape 105"/>
        <p:cNvGrpSpPr/>
        <p:nvPr/>
      </p:nvGrpSpPr>
      <p:grpSpPr>
        <a:xfrm>
          <a:off x="0" y="0"/>
          <a:ext cx="0" cy="0"/>
          <a:chOff x="0" y="0"/>
          <a:chExt cx="0" cy="0"/>
        </a:xfrm>
      </p:grpSpPr>
      <p:sp>
        <p:nvSpPr>
          <p:cNvPr id="106" name="Google Shape;106;p13"/>
          <p:cNvSpPr txBox="1"/>
          <p:nvPr>
            <p:ph type="title"/>
          </p:nvPr>
        </p:nvSpPr>
        <p:spPr>
          <a:xfrm>
            <a:off x="415600" y="341167"/>
            <a:ext cx="11360700" cy="10161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p:txBody>
      </p:sp>
      <p:sp>
        <p:nvSpPr>
          <p:cNvPr id="107" name="Google Shape;107;p13"/>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rtl="0">
              <a:lnSpc>
                <a:spcPct val="100000"/>
              </a:lnSpc>
              <a:spcBef>
                <a:spcPts val="0"/>
              </a:spcBef>
              <a:spcAft>
                <a:spcPts val="0"/>
              </a:spcAft>
              <a:buSzPts val="1900"/>
              <a:buFont typeface="Roboto"/>
              <a:buChar char="●"/>
              <a:defRPr sz="1900">
                <a:latin typeface="Roboto"/>
                <a:ea typeface="Roboto"/>
                <a:cs typeface="Roboto"/>
                <a:sym typeface="Roboto"/>
              </a:defRPr>
            </a:lvl1pPr>
            <a:lvl2pPr indent="-349250" lvl="1" marL="914400" rtl="0">
              <a:lnSpc>
                <a:spcPct val="100000"/>
              </a:lnSpc>
              <a:spcBef>
                <a:spcPts val="800"/>
              </a:spcBef>
              <a:spcAft>
                <a:spcPts val="0"/>
              </a:spcAft>
              <a:buSzPts val="1900"/>
              <a:buFont typeface="Roboto"/>
              <a:buChar char="○"/>
              <a:defRPr sz="1900">
                <a:latin typeface="Roboto"/>
                <a:ea typeface="Roboto"/>
                <a:cs typeface="Roboto"/>
                <a:sym typeface="Roboto"/>
              </a:defRPr>
            </a:lvl2pPr>
            <a:lvl3pPr indent="-349250" lvl="2" marL="1371600" rtl="0">
              <a:lnSpc>
                <a:spcPct val="100000"/>
              </a:lnSpc>
              <a:spcBef>
                <a:spcPts val="800"/>
              </a:spcBef>
              <a:spcAft>
                <a:spcPts val="0"/>
              </a:spcAft>
              <a:buSzPts val="1900"/>
              <a:buFont typeface="Roboto"/>
              <a:buChar char="■"/>
              <a:defRPr sz="1900">
                <a:latin typeface="Roboto"/>
                <a:ea typeface="Roboto"/>
                <a:cs typeface="Roboto"/>
                <a:sym typeface="Roboto"/>
              </a:defRPr>
            </a:lvl3pPr>
            <a:lvl4pPr indent="-349250" lvl="3" marL="1828800" rtl="0">
              <a:lnSpc>
                <a:spcPct val="100000"/>
              </a:lnSpc>
              <a:spcBef>
                <a:spcPts val="800"/>
              </a:spcBef>
              <a:spcAft>
                <a:spcPts val="0"/>
              </a:spcAft>
              <a:buSzPts val="1900"/>
              <a:buFont typeface="Roboto"/>
              <a:buChar char="●"/>
              <a:defRPr sz="1900">
                <a:latin typeface="Roboto"/>
                <a:ea typeface="Roboto"/>
                <a:cs typeface="Roboto"/>
                <a:sym typeface="Roboto"/>
              </a:defRPr>
            </a:lvl4pPr>
            <a:lvl5pPr indent="-349250" lvl="4" marL="2286000" rtl="0">
              <a:lnSpc>
                <a:spcPct val="100000"/>
              </a:lnSpc>
              <a:spcBef>
                <a:spcPts val="800"/>
              </a:spcBef>
              <a:spcAft>
                <a:spcPts val="0"/>
              </a:spcAft>
              <a:buSzPts val="1900"/>
              <a:buFont typeface="Roboto"/>
              <a:buChar char="○"/>
              <a:defRPr sz="1900">
                <a:latin typeface="Roboto"/>
                <a:ea typeface="Roboto"/>
                <a:cs typeface="Roboto"/>
                <a:sym typeface="Roboto"/>
              </a:defRPr>
            </a:lvl5pPr>
            <a:lvl6pPr indent="-349250" lvl="5" marL="2743200" rtl="0">
              <a:lnSpc>
                <a:spcPct val="100000"/>
              </a:lnSpc>
              <a:spcBef>
                <a:spcPts val="800"/>
              </a:spcBef>
              <a:spcAft>
                <a:spcPts val="0"/>
              </a:spcAft>
              <a:buSzPts val="1900"/>
              <a:buFont typeface="Roboto"/>
              <a:buChar char="■"/>
              <a:defRPr sz="1900">
                <a:latin typeface="Roboto"/>
                <a:ea typeface="Roboto"/>
                <a:cs typeface="Roboto"/>
                <a:sym typeface="Roboto"/>
              </a:defRPr>
            </a:lvl6pPr>
            <a:lvl7pPr indent="-349250" lvl="6" marL="3200400" rtl="0">
              <a:lnSpc>
                <a:spcPct val="100000"/>
              </a:lnSpc>
              <a:spcBef>
                <a:spcPts val="800"/>
              </a:spcBef>
              <a:spcAft>
                <a:spcPts val="0"/>
              </a:spcAft>
              <a:buSzPts val="1900"/>
              <a:buFont typeface="Roboto"/>
              <a:buChar char="●"/>
              <a:defRPr sz="1900">
                <a:latin typeface="Roboto"/>
                <a:ea typeface="Roboto"/>
                <a:cs typeface="Roboto"/>
                <a:sym typeface="Roboto"/>
              </a:defRPr>
            </a:lvl7pPr>
            <a:lvl8pPr indent="-349250" lvl="7" marL="3657600" rtl="0">
              <a:lnSpc>
                <a:spcPct val="100000"/>
              </a:lnSpc>
              <a:spcBef>
                <a:spcPts val="800"/>
              </a:spcBef>
              <a:spcAft>
                <a:spcPts val="0"/>
              </a:spcAft>
              <a:buSzPts val="1900"/>
              <a:buFont typeface="Roboto"/>
              <a:buChar char="○"/>
              <a:defRPr sz="1900">
                <a:latin typeface="Roboto"/>
                <a:ea typeface="Roboto"/>
                <a:cs typeface="Roboto"/>
                <a:sym typeface="Roboto"/>
              </a:defRPr>
            </a:lvl8pPr>
            <a:lvl9pPr indent="-349250" lvl="8" marL="4114800" rtl="0">
              <a:lnSpc>
                <a:spcPct val="100000"/>
              </a:lnSpc>
              <a:spcBef>
                <a:spcPts val="800"/>
              </a:spcBef>
              <a:spcAft>
                <a:spcPts val="800"/>
              </a:spcAft>
              <a:buSzPts val="1900"/>
              <a:buFont typeface="Roboto"/>
              <a:buChar char="■"/>
              <a:defRPr sz="1900">
                <a:latin typeface="Roboto"/>
                <a:ea typeface="Roboto"/>
                <a:cs typeface="Roboto"/>
                <a:sym typeface="Roboto"/>
              </a:defRPr>
            </a:lvl9pPr>
          </a:lstStyle>
          <a:p/>
        </p:txBody>
      </p:sp>
      <p:sp>
        <p:nvSpPr>
          <p:cNvPr id="108" name="Google Shape;108;p1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3"/>
          <p:cNvSpPr/>
          <p:nvPr/>
        </p:nvSpPr>
        <p:spPr>
          <a:xfrm>
            <a:off x="0" y="6727600"/>
            <a:ext cx="12192000" cy="130500"/>
          </a:xfrm>
          <a:prstGeom prst="rect">
            <a:avLst/>
          </a:prstGeom>
          <a:solidFill>
            <a:srgbClr val="FFC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10" name="Google Shape;110;p13"/>
          <p:cNvPicPr preferRelativeResize="0"/>
          <p:nvPr/>
        </p:nvPicPr>
        <p:blipFill rotWithShape="1">
          <a:blip r:embed="rId2">
            <a:alphaModFix/>
          </a:blip>
          <a:srcRect b="0" l="0" r="0" t="0"/>
          <a:stretch/>
        </p:blipFill>
        <p:spPr>
          <a:xfrm>
            <a:off x="10777596" y="199066"/>
            <a:ext cx="1252670" cy="1122400"/>
          </a:xfrm>
          <a:prstGeom prst="rect">
            <a:avLst/>
          </a:prstGeom>
          <a:noFill/>
          <a:ln>
            <a:noFill/>
          </a:ln>
        </p:spPr>
      </p:pic>
      <p:sp>
        <p:nvSpPr>
          <p:cNvPr id="111" name="Google Shape;111;p13"/>
          <p:cNvSpPr txBox="1"/>
          <p:nvPr/>
        </p:nvSpPr>
        <p:spPr>
          <a:xfrm>
            <a:off x="-77933" y="6606900"/>
            <a:ext cx="1428900" cy="2511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800">
                <a:latin typeface="Calibri"/>
                <a:ea typeface="Calibri"/>
                <a:cs typeface="Calibri"/>
                <a:sym typeface="Calibri"/>
              </a:rPr>
              <a:t>©2021 Hatching Results, LLC</a:t>
            </a:r>
            <a:endParaRPr sz="800">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TITLEANDBULLETS_C">
  <p:cSld name="TITLE_AND_BODY_2_1_1_1">
    <p:spTree>
      <p:nvGrpSpPr>
        <p:cNvPr id="112" name="Shape 112"/>
        <p:cNvGrpSpPr/>
        <p:nvPr/>
      </p:nvGrpSpPr>
      <p:grpSpPr>
        <a:xfrm>
          <a:off x="0" y="0"/>
          <a:ext cx="0" cy="0"/>
          <a:chOff x="0" y="0"/>
          <a:chExt cx="0" cy="0"/>
        </a:xfrm>
      </p:grpSpPr>
      <p:sp>
        <p:nvSpPr>
          <p:cNvPr id="113" name="Google Shape;113;p14"/>
          <p:cNvSpPr txBox="1"/>
          <p:nvPr>
            <p:ph type="title"/>
          </p:nvPr>
        </p:nvSpPr>
        <p:spPr>
          <a:xfrm>
            <a:off x="327575" y="289525"/>
            <a:ext cx="3548100" cy="1093500"/>
          </a:xfrm>
          <a:prstGeom prst="rect">
            <a:avLst/>
          </a:prstGeom>
          <a:noFill/>
          <a:ln>
            <a:noFill/>
          </a:ln>
        </p:spPr>
        <p:txBody>
          <a:bodyPr anchorCtr="0" anchor="ctr" bIns="0" lIns="0" spcFirstLastPara="1" rIns="0" wrap="square" tIns="0">
            <a:norm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114" name="Google Shape;114;p14"/>
          <p:cNvSpPr txBox="1"/>
          <p:nvPr>
            <p:ph idx="1" type="body"/>
          </p:nvPr>
        </p:nvSpPr>
        <p:spPr>
          <a:xfrm>
            <a:off x="327575" y="1565671"/>
            <a:ext cx="3548100" cy="3288300"/>
          </a:xfrm>
          <a:prstGeom prst="rect">
            <a:avLst/>
          </a:prstGeom>
          <a:noFill/>
          <a:ln>
            <a:noFill/>
          </a:ln>
        </p:spPr>
        <p:txBody>
          <a:bodyPr anchorCtr="0" anchor="t" bIns="0" lIns="0" spcFirstLastPara="1" rIns="0" wrap="square" tIns="0">
            <a:norm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5" name="Google Shape;115;p14"/>
          <p:cNvSpPr/>
          <p:nvPr>
            <p:ph idx="2" type="pic"/>
          </p:nvPr>
        </p:nvSpPr>
        <p:spPr>
          <a:xfrm>
            <a:off x="4298349" y="316350"/>
            <a:ext cx="4510800" cy="4510800"/>
          </a:xfrm>
          <a:prstGeom prst="roundRect">
            <a:avLst>
              <a:gd fmla="val 50000" name="adj"/>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2F2F2"/>
        </a:solidFill>
      </p:bgPr>
    </p:bg>
    <p:spTree>
      <p:nvGrpSpPr>
        <p:cNvPr id="31" name="Shape 31"/>
        <p:cNvGrpSpPr/>
        <p:nvPr/>
      </p:nvGrpSpPr>
      <p:grpSpPr>
        <a:xfrm>
          <a:off x="0" y="0"/>
          <a:ext cx="0" cy="0"/>
          <a:chOff x="0" y="0"/>
          <a:chExt cx="0" cy="0"/>
        </a:xfrm>
      </p:grpSpPr>
      <p:sp>
        <p:nvSpPr>
          <p:cNvPr id="32" name="Google Shape;32;p3"/>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 name="Google Shape;3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 name="Google Shape;3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7" name="Shape 37"/>
        <p:cNvGrpSpPr/>
        <p:nvPr/>
      </p:nvGrpSpPr>
      <p:grpSpPr>
        <a:xfrm>
          <a:off x="0" y="0"/>
          <a:ext cx="0" cy="0"/>
          <a:chOff x="0" y="0"/>
          <a:chExt cx="0" cy="0"/>
        </a:xfrm>
      </p:grpSpPr>
      <p:grpSp>
        <p:nvGrpSpPr>
          <p:cNvPr id="38" name="Google Shape;38;p4"/>
          <p:cNvGrpSpPr/>
          <p:nvPr/>
        </p:nvGrpSpPr>
        <p:grpSpPr>
          <a:xfrm>
            <a:off x="4148403" y="1460593"/>
            <a:ext cx="3895195" cy="3936814"/>
            <a:chOff x="2827338" y="125413"/>
            <a:chExt cx="6537325" cy="6607175"/>
          </a:xfrm>
        </p:grpSpPr>
        <p:sp>
          <p:nvSpPr>
            <p:cNvPr id="39" name="Google Shape;39;p4"/>
            <p:cNvSpPr/>
            <p:nvPr/>
          </p:nvSpPr>
          <p:spPr>
            <a:xfrm>
              <a:off x="4203701" y="1441451"/>
              <a:ext cx="3784600" cy="3975100"/>
            </a:xfrm>
            <a:custGeom>
              <a:rect b="b" l="l" r="r" t="t"/>
              <a:pathLst>
                <a:path extrusionOk="0" h="1232" w="1186">
                  <a:moveTo>
                    <a:pt x="1068" y="705"/>
                  </a:moveTo>
                  <a:cubicBezTo>
                    <a:pt x="1019" y="754"/>
                    <a:pt x="940" y="754"/>
                    <a:pt x="891" y="705"/>
                  </a:cubicBezTo>
                  <a:cubicBezTo>
                    <a:pt x="847" y="749"/>
                    <a:pt x="847" y="749"/>
                    <a:pt x="847" y="749"/>
                  </a:cubicBezTo>
                  <a:cubicBezTo>
                    <a:pt x="883" y="786"/>
                    <a:pt x="931" y="804"/>
                    <a:pt x="980" y="804"/>
                  </a:cubicBezTo>
                  <a:cubicBezTo>
                    <a:pt x="997" y="804"/>
                    <a:pt x="1015" y="801"/>
                    <a:pt x="1032" y="797"/>
                  </a:cubicBezTo>
                  <a:cubicBezTo>
                    <a:pt x="1032" y="835"/>
                    <a:pt x="1032" y="835"/>
                    <a:pt x="1032" y="835"/>
                  </a:cubicBezTo>
                  <a:cubicBezTo>
                    <a:pt x="1032" y="905"/>
                    <a:pt x="976" y="961"/>
                    <a:pt x="906" y="961"/>
                  </a:cubicBezTo>
                  <a:cubicBezTo>
                    <a:pt x="873" y="961"/>
                    <a:pt x="841" y="948"/>
                    <a:pt x="818" y="924"/>
                  </a:cubicBezTo>
                  <a:cubicBezTo>
                    <a:pt x="794" y="900"/>
                    <a:pt x="781" y="869"/>
                    <a:pt x="781" y="835"/>
                  </a:cubicBezTo>
                  <a:cubicBezTo>
                    <a:pt x="718" y="835"/>
                    <a:pt x="718" y="835"/>
                    <a:pt x="718" y="835"/>
                  </a:cubicBezTo>
                  <a:cubicBezTo>
                    <a:pt x="718" y="886"/>
                    <a:pt x="738" y="933"/>
                    <a:pt x="773" y="968"/>
                  </a:cubicBezTo>
                  <a:cubicBezTo>
                    <a:pt x="802" y="996"/>
                    <a:pt x="837" y="1014"/>
                    <a:pt x="875" y="1021"/>
                  </a:cubicBezTo>
                  <a:cubicBezTo>
                    <a:pt x="875" y="1044"/>
                    <a:pt x="875" y="1044"/>
                    <a:pt x="875" y="1044"/>
                  </a:cubicBezTo>
                  <a:cubicBezTo>
                    <a:pt x="875" y="1114"/>
                    <a:pt x="819" y="1170"/>
                    <a:pt x="750" y="1170"/>
                  </a:cubicBezTo>
                  <a:cubicBezTo>
                    <a:pt x="716" y="1170"/>
                    <a:pt x="685" y="1157"/>
                    <a:pt x="661" y="1133"/>
                  </a:cubicBezTo>
                  <a:cubicBezTo>
                    <a:pt x="637" y="1109"/>
                    <a:pt x="624" y="1078"/>
                    <a:pt x="624" y="1044"/>
                  </a:cubicBezTo>
                  <a:cubicBezTo>
                    <a:pt x="624" y="188"/>
                    <a:pt x="624" y="188"/>
                    <a:pt x="624" y="188"/>
                  </a:cubicBezTo>
                  <a:cubicBezTo>
                    <a:pt x="624" y="118"/>
                    <a:pt x="681" y="62"/>
                    <a:pt x="750" y="62"/>
                  </a:cubicBezTo>
                  <a:cubicBezTo>
                    <a:pt x="819" y="62"/>
                    <a:pt x="875" y="118"/>
                    <a:pt x="875" y="188"/>
                  </a:cubicBezTo>
                  <a:cubicBezTo>
                    <a:pt x="875" y="211"/>
                    <a:pt x="875" y="211"/>
                    <a:pt x="875" y="211"/>
                  </a:cubicBezTo>
                  <a:cubicBezTo>
                    <a:pt x="786" y="226"/>
                    <a:pt x="718" y="304"/>
                    <a:pt x="718" y="397"/>
                  </a:cubicBezTo>
                  <a:cubicBezTo>
                    <a:pt x="781" y="397"/>
                    <a:pt x="781" y="397"/>
                    <a:pt x="781" y="397"/>
                  </a:cubicBezTo>
                  <a:cubicBezTo>
                    <a:pt x="781" y="327"/>
                    <a:pt x="837" y="271"/>
                    <a:pt x="906" y="271"/>
                  </a:cubicBezTo>
                  <a:cubicBezTo>
                    <a:pt x="976" y="271"/>
                    <a:pt x="1032" y="327"/>
                    <a:pt x="1032" y="397"/>
                  </a:cubicBezTo>
                  <a:cubicBezTo>
                    <a:pt x="1032" y="435"/>
                    <a:pt x="1032" y="435"/>
                    <a:pt x="1032" y="435"/>
                  </a:cubicBezTo>
                  <a:cubicBezTo>
                    <a:pt x="968" y="417"/>
                    <a:pt x="897" y="433"/>
                    <a:pt x="847" y="483"/>
                  </a:cubicBezTo>
                  <a:cubicBezTo>
                    <a:pt x="891" y="527"/>
                    <a:pt x="891" y="527"/>
                    <a:pt x="891" y="527"/>
                  </a:cubicBezTo>
                  <a:cubicBezTo>
                    <a:pt x="940" y="478"/>
                    <a:pt x="1019" y="478"/>
                    <a:pt x="1068" y="527"/>
                  </a:cubicBezTo>
                  <a:cubicBezTo>
                    <a:pt x="1117" y="576"/>
                    <a:pt x="1117" y="656"/>
                    <a:pt x="1068" y="705"/>
                  </a:cubicBezTo>
                  <a:close/>
                  <a:moveTo>
                    <a:pt x="436" y="1170"/>
                  </a:moveTo>
                  <a:cubicBezTo>
                    <a:pt x="367" y="1170"/>
                    <a:pt x="311" y="1114"/>
                    <a:pt x="311" y="1044"/>
                  </a:cubicBezTo>
                  <a:cubicBezTo>
                    <a:pt x="311" y="1021"/>
                    <a:pt x="311" y="1021"/>
                    <a:pt x="311" y="1021"/>
                  </a:cubicBezTo>
                  <a:cubicBezTo>
                    <a:pt x="400" y="1006"/>
                    <a:pt x="468" y="928"/>
                    <a:pt x="468" y="835"/>
                  </a:cubicBezTo>
                  <a:cubicBezTo>
                    <a:pt x="405" y="835"/>
                    <a:pt x="405" y="835"/>
                    <a:pt x="405" y="835"/>
                  </a:cubicBezTo>
                  <a:cubicBezTo>
                    <a:pt x="405" y="905"/>
                    <a:pt x="349" y="961"/>
                    <a:pt x="280" y="961"/>
                  </a:cubicBezTo>
                  <a:cubicBezTo>
                    <a:pt x="210" y="961"/>
                    <a:pt x="154" y="905"/>
                    <a:pt x="154" y="835"/>
                  </a:cubicBezTo>
                  <a:cubicBezTo>
                    <a:pt x="154" y="797"/>
                    <a:pt x="154" y="797"/>
                    <a:pt x="154" y="797"/>
                  </a:cubicBezTo>
                  <a:cubicBezTo>
                    <a:pt x="171" y="802"/>
                    <a:pt x="189" y="804"/>
                    <a:pt x="206" y="804"/>
                  </a:cubicBezTo>
                  <a:cubicBezTo>
                    <a:pt x="255" y="804"/>
                    <a:pt x="303" y="786"/>
                    <a:pt x="339" y="749"/>
                  </a:cubicBezTo>
                  <a:cubicBezTo>
                    <a:pt x="295" y="705"/>
                    <a:pt x="295" y="705"/>
                    <a:pt x="295" y="705"/>
                  </a:cubicBezTo>
                  <a:cubicBezTo>
                    <a:pt x="246" y="754"/>
                    <a:pt x="167" y="754"/>
                    <a:pt x="118" y="705"/>
                  </a:cubicBezTo>
                  <a:cubicBezTo>
                    <a:pt x="69" y="656"/>
                    <a:pt x="69" y="576"/>
                    <a:pt x="118" y="527"/>
                  </a:cubicBezTo>
                  <a:cubicBezTo>
                    <a:pt x="167" y="478"/>
                    <a:pt x="246" y="478"/>
                    <a:pt x="295" y="527"/>
                  </a:cubicBezTo>
                  <a:cubicBezTo>
                    <a:pt x="339" y="483"/>
                    <a:pt x="339" y="483"/>
                    <a:pt x="339" y="483"/>
                  </a:cubicBezTo>
                  <a:cubicBezTo>
                    <a:pt x="289" y="433"/>
                    <a:pt x="218" y="417"/>
                    <a:pt x="154" y="435"/>
                  </a:cubicBezTo>
                  <a:cubicBezTo>
                    <a:pt x="154" y="397"/>
                    <a:pt x="154" y="397"/>
                    <a:pt x="154" y="397"/>
                  </a:cubicBezTo>
                  <a:cubicBezTo>
                    <a:pt x="154" y="327"/>
                    <a:pt x="210" y="271"/>
                    <a:pt x="280" y="271"/>
                  </a:cubicBezTo>
                  <a:cubicBezTo>
                    <a:pt x="313" y="271"/>
                    <a:pt x="345" y="284"/>
                    <a:pt x="368" y="308"/>
                  </a:cubicBezTo>
                  <a:cubicBezTo>
                    <a:pt x="392" y="332"/>
                    <a:pt x="405" y="363"/>
                    <a:pt x="405" y="397"/>
                  </a:cubicBezTo>
                  <a:cubicBezTo>
                    <a:pt x="468" y="397"/>
                    <a:pt x="468" y="397"/>
                    <a:pt x="468" y="397"/>
                  </a:cubicBezTo>
                  <a:cubicBezTo>
                    <a:pt x="468" y="346"/>
                    <a:pt x="448" y="299"/>
                    <a:pt x="413" y="264"/>
                  </a:cubicBezTo>
                  <a:cubicBezTo>
                    <a:pt x="384" y="236"/>
                    <a:pt x="349" y="218"/>
                    <a:pt x="311" y="211"/>
                  </a:cubicBezTo>
                  <a:cubicBezTo>
                    <a:pt x="311" y="188"/>
                    <a:pt x="311" y="188"/>
                    <a:pt x="311" y="188"/>
                  </a:cubicBezTo>
                  <a:cubicBezTo>
                    <a:pt x="311" y="118"/>
                    <a:pt x="367" y="62"/>
                    <a:pt x="436" y="62"/>
                  </a:cubicBezTo>
                  <a:cubicBezTo>
                    <a:pt x="470" y="62"/>
                    <a:pt x="501" y="75"/>
                    <a:pt x="525" y="99"/>
                  </a:cubicBezTo>
                  <a:cubicBezTo>
                    <a:pt x="549" y="123"/>
                    <a:pt x="562" y="154"/>
                    <a:pt x="562" y="188"/>
                  </a:cubicBezTo>
                  <a:cubicBezTo>
                    <a:pt x="562" y="1044"/>
                    <a:pt x="562" y="1044"/>
                    <a:pt x="562" y="1044"/>
                  </a:cubicBezTo>
                  <a:cubicBezTo>
                    <a:pt x="562" y="1114"/>
                    <a:pt x="505" y="1170"/>
                    <a:pt x="436" y="1170"/>
                  </a:cubicBezTo>
                  <a:close/>
                  <a:moveTo>
                    <a:pt x="1095" y="467"/>
                  </a:moveTo>
                  <a:cubicBezTo>
                    <a:pt x="1095" y="397"/>
                    <a:pt x="1095" y="397"/>
                    <a:pt x="1095" y="397"/>
                  </a:cubicBezTo>
                  <a:cubicBezTo>
                    <a:pt x="1095" y="304"/>
                    <a:pt x="1027" y="226"/>
                    <a:pt x="938" y="211"/>
                  </a:cubicBezTo>
                  <a:cubicBezTo>
                    <a:pt x="938" y="188"/>
                    <a:pt x="938" y="188"/>
                    <a:pt x="938" y="188"/>
                  </a:cubicBezTo>
                  <a:cubicBezTo>
                    <a:pt x="938" y="84"/>
                    <a:pt x="853" y="0"/>
                    <a:pt x="750" y="0"/>
                  </a:cubicBezTo>
                  <a:cubicBezTo>
                    <a:pt x="684" y="0"/>
                    <a:pt x="627" y="33"/>
                    <a:pt x="593" y="84"/>
                  </a:cubicBezTo>
                  <a:cubicBezTo>
                    <a:pt x="586" y="73"/>
                    <a:pt x="578" y="64"/>
                    <a:pt x="569" y="55"/>
                  </a:cubicBezTo>
                  <a:cubicBezTo>
                    <a:pt x="534" y="19"/>
                    <a:pt x="486" y="0"/>
                    <a:pt x="436" y="0"/>
                  </a:cubicBezTo>
                  <a:cubicBezTo>
                    <a:pt x="333" y="0"/>
                    <a:pt x="248" y="84"/>
                    <a:pt x="248" y="188"/>
                  </a:cubicBezTo>
                  <a:cubicBezTo>
                    <a:pt x="248" y="211"/>
                    <a:pt x="248" y="211"/>
                    <a:pt x="248" y="211"/>
                  </a:cubicBezTo>
                  <a:cubicBezTo>
                    <a:pt x="159" y="226"/>
                    <a:pt x="91" y="304"/>
                    <a:pt x="91" y="397"/>
                  </a:cubicBezTo>
                  <a:cubicBezTo>
                    <a:pt x="91" y="467"/>
                    <a:pt x="91" y="467"/>
                    <a:pt x="91" y="467"/>
                  </a:cubicBezTo>
                  <a:cubicBezTo>
                    <a:pt x="85" y="472"/>
                    <a:pt x="79" y="477"/>
                    <a:pt x="73" y="483"/>
                  </a:cubicBezTo>
                  <a:cubicBezTo>
                    <a:pt x="0" y="556"/>
                    <a:pt x="0" y="676"/>
                    <a:pt x="73" y="749"/>
                  </a:cubicBezTo>
                  <a:cubicBezTo>
                    <a:pt x="79" y="755"/>
                    <a:pt x="85" y="760"/>
                    <a:pt x="91" y="765"/>
                  </a:cubicBezTo>
                  <a:cubicBezTo>
                    <a:pt x="91" y="835"/>
                    <a:pt x="91" y="835"/>
                    <a:pt x="91" y="835"/>
                  </a:cubicBezTo>
                  <a:cubicBezTo>
                    <a:pt x="91" y="928"/>
                    <a:pt x="159" y="1006"/>
                    <a:pt x="248" y="1021"/>
                  </a:cubicBezTo>
                  <a:cubicBezTo>
                    <a:pt x="248" y="1044"/>
                    <a:pt x="248" y="1044"/>
                    <a:pt x="248" y="1044"/>
                  </a:cubicBezTo>
                  <a:cubicBezTo>
                    <a:pt x="248" y="1148"/>
                    <a:pt x="333" y="1232"/>
                    <a:pt x="436" y="1232"/>
                  </a:cubicBezTo>
                  <a:cubicBezTo>
                    <a:pt x="502" y="1232"/>
                    <a:pt x="559" y="1199"/>
                    <a:pt x="593" y="1148"/>
                  </a:cubicBezTo>
                  <a:cubicBezTo>
                    <a:pt x="600" y="1159"/>
                    <a:pt x="608" y="1168"/>
                    <a:pt x="617" y="1177"/>
                  </a:cubicBezTo>
                  <a:cubicBezTo>
                    <a:pt x="652" y="1213"/>
                    <a:pt x="700" y="1232"/>
                    <a:pt x="750" y="1232"/>
                  </a:cubicBezTo>
                  <a:cubicBezTo>
                    <a:pt x="853" y="1232"/>
                    <a:pt x="938" y="1148"/>
                    <a:pt x="938" y="1044"/>
                  </a:cubicBezTo>
                  <a:cubicBezTo>
                    <a:pt x="938" y="1021"/>
                    <a:pt x="938" y="1021"/>
                    <a:pt x="938" y="1021"/>
                  </a:cubicBezTo>
                  <a:cubicBezTo>
                    <a:pt x="1027" y="1006"/>
                    <a:pt x="1095" y="928"/>
                    <a:pt x="1095" y="835"/>
                  </a:cubicBezTo>
                  <a:cubicBezTo>
                    <a:pt x="1095" y="765"/>
                    <a:pt x="1095" y="765"/>
                    <a:pt x="1095" y="765"/>
                  </a:cubicBezTo>
                  <a:cubicBezTo>
                    <a:pt x="1101" y="760"/>
                    <a:pt x="1107" y="755"/>
                    <a:pt x="1113" y="749"/>
                  </a:cubicBezTo>
                  <a:cubicBezTo>
                    <a:pt x="1186" y="676"/>
                    <a:pt x="1186" y="556"/>
                    <a:pt x="1113" y="483"/>
                  </a:cubicBezTo>
                  <a:cubicBezTo>
                    <a:pt x="1107" y="477"/>
                    <a:pt x="1101" y="472"/>
                    <a:pt x="1095" y="467"/>
                  </a:cubicBezTo>
                </a:path>
              </a:pathLst>
            </a:custGeom>
            <a:solidFill>
              <a:srgbClr val="FED8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 name="Google Shape;40;p4"/>
            <p:cNvSpPr/>
            <p:nvPr/>
          </p:nvSpPr>
          <p:spPr>
            <a:xfrm>
              <a:off x="3743326" y="2722563"/>
              <a:ext cx="201613" cy="200025"/>
            </a:xfrm>
            <a:prstGeom prst="rect">
              <a:avLst/>
            </a:prstGeom>
            <a:solidFill>
              <a:srgbClr val="FDDFD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 name="Google Shape;41;p4"/>
            <p:cNvSpPr/>
            <p:nvPr/>
          </p:nvSpPr>
          <p:spPr>
            <a:xfrm>
              <a:off x="3743326" y="3125788"/>
              <a:ext cx="201613" cy="203200"/>
            </a:xfrm>
            <a:prstGeom prst="rect">
              <a:avLst/>
            </a:prstGeom>
            <a:solidFill>
              <a:srgbClr val="FDDFD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 name="Google Shape;42;p4"/>
            <p:cNvSpPr/>
            <p:nvPr/>
          </p:nvSpPr>
          <p:spPr>
            <a:xfrm>
              <a:off x="3743326" y="3529013"/>
              <a:ext cx="201613" cy="203200"/>
            </a:xfrm>
            <a:prstGeom prst="rect">
              <a:avLst/>
            </a:prstGeom>
            <a:solidFill>
              <a:srgbClr val="FDDFD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 name="Google Shape;43;p4"/>
            <p:cNvSpPr/>
            <p:nvPr/>
          </p:nvSpPr>
          <p:spPr>
            <a:xfrm>
              <a:off x="3743326" y="3935413"/>
              <a:ext cx="201613" cy="200025"/>
            </a:xfrm>
            <a:prstGeom prst="rect">
              <a:avLst/>
            </a:prstGeom>
            <a:solidFill>
              <a:srgbClr val="FDDFD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 name="Google Shape;44;p4"/>
            <p:cNvSpPr/>
            <p:nvPr/>
          </p:nvSpPr>
          <p:spPr>
            <a:xfrm>
              <a:off x="8247063" y="2722563"/>
              <a:ext cx="201613" cy="200025"/>
            </a:xfrm>
            <a:prstGeom prst="rect">
              <a:avLst/>
            </a:prstGeom>
            <a:solidFill>
              <a:srgbClr val="BCE8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 name="Google Shape;45;p4"/>
            <p:cNvSpPr/>
            <p:nvPr/>
          </p:nvSpPr>
          <p:spPr>
            <a:xfrm>
              <a:off x="8247063" y="3125788"/>
              <a:ext cx="201613" cy="203200"/>
            </a:xfrm>
            <a:prstGeom prst="rect">
              <a:avLst/>
            </a:prstGeom>
            <a:solidFill>
              <a:srgbClr val="BCE8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 name="Google Shape;46;p4"/>
            <p:cNvSpPr/>
            <p:nvPr/>
          </p:nvSpPr>
          <p:spPr>
            <a:xfrm>
              <a:off x="8247063" y="3529013"/>
              <a:ext cx="201613" cy="203200"/>
            </a:xfrm>
            <a:prstGeom prst="rect">
              <a:avLst/>
            </a:prstGeom>
            <a:solidFill>
              <a:srgbClr val="BCE8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 name="Google Shape;47;p4"/>
            <p:cNvSpPr/>
            <p:nvPr/>
          </p:nvSpPr>
          <p:spPr>
            <a:xfrm>
              <a:off x="8247063" y="3935413"/>
              <a:ext cx="201613" cy="200025"/>
            </a:xfrm>
            <a:prstGeom prst="rect">
              <a:avLst/>
            </a:prstGeom>
            <a:solidFill>
              <a:srgbClr val="BCE8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8" name="Google Shape;48;p4"/>
            <p:cNvSpPr/>
            <p:nvPr/>
          </p:nvSpPr>
          <p:spPr>
            <a:xfrm>
              <a:off x="4487863" y="1025526"/>
              <a:ext cx="600075" cy="606425"/>
            </a:xfrm>
            <a:custGeom>
              <a:rect b="b" l="l" r="r" t="t"/>
              <a:pathLst>
                <a:path extrusionOk="0" h="188" w="188">
                  <a:moveTo>
                    <a:pt x="94" y="63"/>
                  </a:moveTo>
                  <a:cubicBezTo>
                    <a:pt x="112" y="63"/>
                    <a:pt x="126" y="77"/>
                    <a:pt x="126" y="94"/>
                  </a:cubicBezTo>
                  <a:cubicBezTo>
                    <a:pt x="126" y="111"/>
                    <a:pt x="112" y="125"/>
                    <a:pt x="94" y="125"/>
                  </a:cubicBezTo>
                  <a:cubicBezTo>
                    <a:pt x="77" y="125"/>
                    <a:pt x="63" y="111"/>
                    <a:pt x="63" y="94"/>
                  </a:cubicBezTo>
                  <a:cubicBezTo>
                    <a:pt x="63" y="77"/>
                    <a:pt x="77" y="63"/>
                    <a:pt x="94" y="63"/>
                  </a:cubicBezTo>
                  <a:close/>
                  <a:moveTo>
                    <a:pt x="94" y="188"/>
                  </a:moveTo>
                  <a:cubicBezTo>
                    <a:pt x="146" y="188"/>
                    <a:pt x="188" y="146"/>
                    <a:pt x="188" y="94"/>
                  </a:cubicBezTo>
                  <a:cubicBezTo>
                    <a:pt x="188" y="42"/>
                    <a:pt x="146" y="0"/>
                    <a:pt x="94" y="0"/>
                  </a:cubicBezTo>
                  <a:cubicBezTo>
                    <a:pt x="43" y="0"/>
                    <a:pt x="0" y="42"/>
                    <a:pt x="0" y="94"/>
                  </a:cubicBezTo>
                  <a:cubicBezTo>
                    <a:pt x="0" y="146"/>
                    <a:pt x="43" y="188"/>
                    <a:pt x="94" y="188"/>
                  </a:cubicBezTo>
                </a:path>
              </a:pathLst>
            </a:custGeom>
            <a:solidFill>
              <a:srgbClr val="D8D8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9" name="Google Shape;49;p4"/>
            <p:cNvSpPr/>
            <p:nvPr/>
          </p:nvSpPr>
          <p:spPr>
            <a:xfrm>
              <a:off x="4062413" y="4594226"/>
              <a:ext cx="565150" cy="569913"/>
            </a:xfrm>
            <a:custGeom>
              <a:rect b="b" l="l" r="r" t="t"/>
              <a:pathLst>
                <a:path extrusionOk="0" h="359" w="356">
                  <a:moveTo>
                    <a:pt x="241" y="0"/>
                  </a:moveTo>
                  <a:lnTo>
                    <a:pt x="115" y="0"/>
                  </a:lnTo>
                  <a:lnTo>
                    <a:pt x="115" y="116"/>
                  </a:lnTo>
                  <a:lnTo>
                    <a:pt x="0" y="116"/>
                  </a:lnTo>
                  <a:lnTo>
                    <a:pt x="0" y="244"/>
                  </a:lnTo>
                  <a:lnTo>
                    <a:pt x="115" y="244"/>
                  </a:lnTo>
                  <a:lnTo>
                    <a:pt x="115" y="359"/>
                  </a:lnTo>
                  <a:lnTo>
                    <a:pt x="241" y="359"/>
                  </a:lnTo>
                  <a:lnTo>
                    <a:pt x="241" y="244"/>
                  </a:lnTo>
                  <a:lnTo>
                    <a:pt x="356" y="244"/>
                  </a:lnTo>
                  <a:lnTo>
                    <a:pt x="356" y="116"/>
                  </a:lnTo>
                  <a:lnTo>
                    <a:pt x="241" y="116"/>
                  </a:lnTo>
                  <a:lnTo>
                    <a:pt x="241" y="0"/>
                  </a:lnTo>
                  <a:close/>
                </a:path>
              </a:pathLst>
            </a:custGeom>
            <a:solidFill>
              <a:srgbClr val="D8D8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 name="Google Shape;50;p4"/>
            <p:cNvSpPr/>
            <p:nvPr/>
          </p:nvSpPr>
          <p:spPr>
            <a:xfrm>
              <a:off x="4062413" y="4594226"/>
              <a:ext cx="565150" cy="569913"/>
            </a:xfrm>
            <a:custGeom>
              <a:rect b="b" l="l" r="r" t="t"/>
              <a:pathLst>
                <a:path extrusionOk="0" h="359" w="356">
                  <a:moveTo>
                    <a:pt x="241" y="0"/>
                  </a:moveTo>
                  <a:lnTo>
                    <a:pt x="115" y="0"/>
                  </a:lnTo>
                  <a:lnTo>
                    <a:pt x="115" y="116"/>
                  </a:lnTo>
                  <a:lnTo>
                    <a:pt x="0" y="116"/>
                  </a:lnTo>
                  <a:lnTo>
                    <a:pt x="0" y="244"/>
                  </a:lnTo>
                  <a:lnTo>
                    <a:pt x="115" y="244"/>
                  </a:lnTo>
                  <a:lnTo>
                    <a:pt x="115" y="359"/>
                  </a:lnTo>
                  <a:lnTo>
                    <a:pt x="241" y="359"/>
                  </a:lnTo>
                  <a:lnTo>
                    <a:pt x="241" y="244"/>
                  </a:lnTo>
                  <a:lnTo>
                    <a:pt x="356" y="244"/>
                  </a:lnTo>
                  <a:lnTo>
                    <a:pt x="356" y="116"/>
                  </a:lnTo>
                  <a:lnTo>
                    <a:pt x="241" y="116"/>
                  </a:lnTo>
                  <a:lnTo>
                    <a:pt x="241" y="0"/>
                  </a:lnTo>
                </a:path>
              </a:pathLst>
            </a:custGeom>
            <a:solidFill>
              <a:srgbClr val="FDDFD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 name="Google Shape;51;p4"/>
            <p:cNvSpPr/>
            <p:nvPr/>
          </p:nvSpPr>
          <p:spPr>
            <a:xfrm>
              <a:off x="7267576" y="5078413"/>
              <a:ext cx="539750" cy="544513"/>
            </a:xfrm>
            <a:custGeom>
              <a:rect b="b" l="l" r="r" t="t"/>
              <a:pathLst>
                <a:path extrusionOk="0" h="343" w="340">
                  <a:moveTo>
                    <a:pt x="251" y="0"/>
                  </a:moveTo>
                  <a:lnTo>
                    <a:pt x="169" y="81"/>
                  </a:lnTo>
                  <a:lnTo>
                    <a:pt x="88" y="0"/>
                  </a:lnTo>
                  <a:lnTo>
                    <a:pt x="0" y="89"/>
                  </a:lnTo>
                  <a:lnTo>
                    <a:pt x="80" y="172"/>
                  </a:lnTo>
                  <a:lnTo>
                    <a:pt x="0" y="254"/>
                  </a:lnTo>
                  <a:lnTo>
                    <a:pt x="88" y="343"/>
                  </a:lnTo>
                  <a:lnTo>
                    <a:pt x="169" y="262"/>
                  </a:lnTo>
                  <a:lnTo>
                    <a:pt x="251" y="343"/>
                  </a:lnTo>
                  <a:lnTo>
                    <a:pt x="340" y="254"/>
                  </a:lnTo>
                  <a:lnTo>
                    <a:pt x="259" y="172"/>
                  </a:lnTo>
                  <a:lnTo>
                    <a:pt x="340" y="89"/>
                  </a:lnTo>
                  <a:lnTo>
                    <a:pt x="251" y="0"/>
                  </a:lnTo>
                  <a:close/>
                </a:path>
              </a:pathLst>
            </a:custGeom>
            <a:solidFill>
              <a:srgbClr val="D8D8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2" name="Google Shape;52;p4"/>
            <p:cNvSpPr/>
            <p:nvPr/>
          </p:nvSpPr>
          <p:spPr>
            <a:xfrm>
              <a:off x="7267576" y="5078413"/>
              <a:ext cx="539750" cy="544513"/>
            </a:xfrm>
            <a:custGeom>
              <a:rect b="b" l="l" r="r" t="t"/>
              <a:pathLst>
                <a:path extrusionOk="0" h="343" w="340">
                  <a:moveTo>
                    <a:pt x="251" y="0"/>
                  </a:moveTo>
                  <a:lnTo>
                    <a:pt x="169" y="81"/>
                  </a:lnTo>
                  <a:lnTo>
                    <a:pt x="88" y="0"/>
                  </a:lnTo>
                  <a:lnTo>
                    <a:pt x="0" y="89"/>
                  </a:lnTo>
                  <a:lnTo>
                    <a:pt x="80" y="172"/>
                  </a:lnTo>
                  <a:lnTo>
                    <a:pt x="0" y="254"/>
                  </a:lnTo>
                  <a:lnTo>
                    <a:pt x="88" y="343"/>
                  </a:lnTo>
                  <a:lnTo>
                    <a:pt x="169" y="262"/>
                  </a:lnTo>
                  <a:lnTo>
                    <a:pt x="251" y="343"/>
                  </a:lnTo>
                  <a:lnTo>
                    <a:pt x="340" y="254"/>
                  </a:lnTo>
                  <a:lnTo>
                    <a:pt x="259" y="172"/>
                  </a:lnTo>
                  <a:lnTo>
                    <a:pt x="340" y="89"/>
                  </a:lnTo>
                  <a:lnTo>
                    <a:pt x="251" y="0"/>
                  </a:lnTo>
                </a:path>
              </a:pathLst>
            </a:custGeom>
            <a:solidFill>
              <a:srgbClr val="BCE8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3" name="Google Shape;53;p4"/>
            <p:cNvSpPr/>
            <p:nvPr/>
          </p:nvSpPr>
          <p:spPr>
            <a:xfrm>
              <a:off x="2827338" y="125413"/>
              <a:ext cx="6537325" cy="6607175"/>
            </a:xfrm>
            <a:custGeom>
              <a:rect b="b" l="l" r="r" t="t"/>
              <a:pathLst>
                <a:path extrusionOk="0" h="2048" w="2048">
                  <a:moveTo>
                    <a:pt x="1985" y="1055"/>
                  </a:moveTo>
                  <a:cubicBezTo>
                    <a:pt x="1923" y="1055"/>
                    <a:pt x="1923" y="1055"/>
                    <a:pt x="1923" y="1055"/>
                  </a:cubicBezTo>
                  <a:cubicBezTo>
                    <a:pt x="1923" y="993"/>
                    <a:pt x="1923" y="993"/>
                    <a:pt x="1923" y="993"/>
                  </a:cubicBezTo>
                  <a:cubicBezTo>
                    <a:pt x="1985" y="993"/>
                    <a:pt x="1985" y="993"/>
                    <a:pt x="1985" y="993"/>
                  </a:cubicBezTo>
                  <a:lnTo>
                    <a:pt x="1985" y="1055"/>
                  </a:lnTo>
                  <a:close/>
                  <a:moveTo>
                    <a:pt x="1954" y="1985"/>
                  </a:moveTo>
                  <a:cubicBezTo>
                    <a:pt x="1937" y="1985"/>
                    <a:pt x="1923" y="1971"/>
                    <a:pt x="1923" y="1954"/>
                  </a:cubicBezTo>
                  <a:cubicBezTo>
                    <a:pt x="1923" y="1937"/>
                    <a:pt x="1937" y="1923"/>
                    <a:pt x="1954" y="1923"/>
                  </a:cubicBezTo>
                  <a:cubicBezTo>
                    <a:pt x="1971" y="1923"/>
                    <a:pt x="1985" y="1937"/>
                    <a:pt x="1985" y="1954"/>
                  </a:cubicBezTo>
                  <a:cubicBezTo>
                    <a:pt x="1985" y="1971"/>
                    <a:pt x="1971" y="1985"/>
                    <a:pt x="1954" y="1985"/>
                  </a:cubicBezTo>
                  <a:close/>
                  <a:moveTo>
                    <a:pt x="1659" y="1659"/>
                  </a:moveTo>
                  <a:cubicBezTo>
                    <a:pt x="1513" y="1805"/>
                    <a:pt x="1322" y="1896"/>
                    <a:pt x="1118" y="1918"/>
                  </a:cubicBezTo>
                  <a:cubicBezTo>
                    <a:pt x="1118" y="1860"/>
                    <a:pt x="1118" y="1860"/>
                    <a:pt x="1118" y="1860"/>
                  </a:cubicBezTo>
                  <a:cubicBezTo>
                    <a:pt x="930" y="1860"/>
                    <a:pt x="930" y="1860"/>
                    <a:pt x="930" y="1860"/>
                  </a:cubicBezTo>
                  <a:cubicBezTo>
                    <a:pt x="930" y="1918"/>
                    <a:pt x="930" y="1918"/>
                    <a:pt x="930" y="1918"/>
                  </a:cubicBezTo>
                  <a:cubicBezTo>
                    <a:pt x="726" y="1896"/>
                    <a:pt x="535" y="1805"/>
                    <a:pt x="389" y="1659"/>
                  </a:cubicBezTo>
                  <a:cubicBezTo>
                    <a:pt x="243" y="1513"/>
                    <a:pt x="152" y="1322"/>
                    <a:pt x="130" y="1118"/>
                  </a:cubicBezTo>
                  <a:cubicBezTo>
                    <a:pt x="188" y="1118"/>
                    <a:pt x="188" y="1118"/>
                    <a:pt x="188" y="1118"/>
                  </a:cubicBezTo>
                  <a:cubicBezTo>
                    <a:pt x="188" y="930"/>
                    <a:pt x="188" y="930"/>
                    <a:pt x="188" y="930"/>
                  </a:cubicBezTo>
                  <a:cubicBezTo>
                    <a:pt x="130" y="930"/>
                    <a:pt x="130" y="930"/>
                    <a:pt x="130" y="930"/>
                  </a:cubicBezTo>
                  <a:cubicBezTo>
                    <a:pt x="152" y="726"/>
                    <a:pt x="243" y="535"/>
                    <a:pt x="389" y="389"/>
                  </a:cubicBezTo>
                  <a:cubicBezTo>
                    <a:pt x="535" y="243"/>
                    <a:pt x="726" y="152"/>
                    <a:pt x="930" y="130"/>
                  </a:cubicBezTo>
                  <a:cubicBezTo>
                    <a:pt x="930" y="188"/>
                    <a:pt x="930" y="188"/>
                    <a:pt x="930" y="188"/>
                  </a:cubicBezTo>
                  <a:cubicBezTo>
                    <a:pt x="1118" y="188"/>
                    <a:pt x="1118" y="188"/>
                    <a:pt x="1118" y="188"/>
                  </a:cubicBezTo>
                  <a:cubicBezTo>
                    <a:pt x="1118" y="130"/>
                    <a:pt x="1118" y="130"/>
                    <a:pt x="1118" y="130"/>
                  </a:cubicBezTo>
                  <a:cubicBezTo>
                    <a:pt x="1322" y="152"/>
                    <a:pt x="1513" y="243"/>
                    <a:pt x="1659" y="389"/>
                  </a:cubicBezTo>
                  <a:cubicBezTo>
                    <a:pt x="1805" y="535"/>
                    <a:pt x="1896" y="726"/>
                    <a:pt x="1918" y="930"/>
                  </a:cubicBezTo>
                  <a:cubicBezTo>
                    <a:pt x="1860" y="930"/>
                    <a:pt x="1860" y="930"/>
                    <a:pt x="1860" y="930"/>
                  </a:cubicBezTo>
                  <a:cubicBezTo>
                    <a:pt x="1860" y="1118"/>
                    <a:pt x="1860" y="1118"/>
                    <a:pt x="1860" y="1118"/>
                  </a:cubicBezTo>
                  <a:cubicBezTo>
                    <a:pt x="1918" y="1118"/>
                    <a:pt x="1918" y="1118"/>
                    <a:pt x="1918" y="1118"/>
                  </a:cubicBezTo>
                  <a:cubicBezTo>
                    <a:pt x="1896" y="1322"/>
                    <a:pt x="1805" y="1513"/>
                    <a:pt x="1659" y="1659"/>
                  </a:cubicBezTo>
                  <a:close/>
                  <a:moveTo>
                    <a:pt x="1055" y="1985"/>
                  </a:moveTo>
                  <a:cubicBezTo>
                    <a:pt x="993" y="1985"/>
                    <a:pt x="993" y="1985"/>
                    <a:pt x="993" y="1985"/>
                  </a:cubicBezTo>
                  <a:cubicBezTo>
                    <a:pt x="993" y="1923"/>
                    <a:pt x="993" y="1923"/>
                    <a:pt x="993" y="1923"/>
                  </a:cubicBezTo>
                  <a:cubicBezTo>
                    <a:pt x="1055" y="1923"/>
                    <a:pt x="1055" y="1923"/>
                    <a:pt x="1055" y="1923"/>
                  </a:cubicBezTo>
                  <a:lnTo>
                    <a:pt x="1055" y="1985"/>
                  </a:lnTo>
                  <a:close/>
                  <a:moveTo>
                    <a:pt x="94" y="1985"/>
                  </a:moveTo>
                  <a:cubicBezTo>
                    <a:pt x="77" y="1985"/>
                    <a:pt x="63" y="1971"/>
                    <a:pt x="63" y="1954"/>
                  </a:cubicBezTo>
                  <a:cubicBezTo>
                    <a:pt x="63" y="1937"/>
                    <a:pt x="77" y="1923"/>
                    <a:pt x="94" y="1923"/>
                  </a:cubicBezTo>
                  <a:cubicBezTo>
                    <a:pt x="111" y="1923"/>
                    <a:pt x="125" y="1937"/>
                    <a:pt x="125" y="1954"/>
                  </a:cubicBezTo>
                  <a:cubicBezTo>
                    <a:pt x="125" y="1971"/>
                    <a:pt x="111" y="1985"/>
                    <a:pt x="94" y="1985"/>
                  </a:cubicBezTo>
                  <a:close/>
                  <a:moveTo>
                    <a:pt x="63" y="993"/>
                  </a:moveTo>
                  <a:cubicBezTo>
                    <a:pt x="125" y="993"/>
                    <a:pt x="125" y="993"/>
                    <a:pt x="125" y="993"/>
                  </a:cubicBezTo>
                  <a:cubicBezTo>
                    <a:pt x="125" y="1055"/>
                    <a:pt x="125" y="1055"/>
                    <a:pt x="125" y="1055"/>
                  </a:cubicBezTo>
                  <a:cubicBezTo>
                    <a:pt x="63" y="1055"/>
                    <a:pt x="63" y="1055"/>
                    <a:pt x="63" y="1055"/>
                  </a:cubicBezTo>
                  <a:lnTo>
                    <a:pt x="63" y="993"/>
                  </a:lnTo>
                  <a:close/>
                  <a:moveTo>
                    <a:pt x="94" y="63"/>
                  </a:moveTo>
                  <a:cubicBezTo>
                    <a:pt x="111" y="63"/>
                    <a:pt x="125" y="77"/>
                    <a:pt x="125" y="94"/>
                  </a:cubicBezTo>
                  <a:cubicBezTo>
                    <a:pt x="125" y="111"/>
                    <a:pt x="111" y="125"/>
                    <a:pt x="94" y="125"/>
                  </a:cubicBezTo>
                  <a:cubicBezTo>
                    <a:pt x="77" y="125"/>
                    <a:pt x="63" y="111"/>
                    <a:pt x="63" y="94"/>
                  </a:cubicBezTo>
                  <a:cubicBezTo>
                    <a:pt x="63" y="77"/>
                    <a:pt x="77" y="63"/>
                    <a:pt x="94" y="63"/>
                  </a:cubicBezTo>
                  <a:close/>
                  <a:moveTo>
                    <a:pt x="993" y="63"/>
                  </a:moveTo>
                  <a:cubicBezTo>
                    <a:pt x="1055" y="63"/>
                    <a:pt x="1055" y="63"/>
                    <a:pt x="1055" y="63"/>
                  </a:cubicBezTo>
                  <a:cubicBezTo>
                    <a:pt x="1055" y="125"/>
                    <a:pt x="1055" y="125"/>
                    <a:pt x="1055" y="125"/>
                  </a:cubicBezTo>
                  <a:cubicBezTo>
                    <a:pt x="993" y="125"/>
                    <a:pt x="993" y="125"/>
                    <a:pt x="993" y="125"/>
                  </a:cubicBezTo>
                  <a:lnTo>
                    <a:pt x="993" y="63"/>
                  </a:lnTo>
                  <a:close/>
                  <a:moveTo>
                    <a:pt x="1954" y="63"/>
                  </a:moveTo>
                  <a:cubicBezTo>
                    <a:pt x="1971" y="63"/>
                    <a:pt x="1985" y="77"/>
                    <a:pt x="1985" y="94"/>
                  </a:cubicBezTo>
                  <a:cubicBezTo>
                    <a:pt x="1985" y="111"/>
                    <a:pt x="1971" y="125"/>
                    <a:pt x="1954" y="125"/>
                  </a:cubicBezTo>
                  <a:cubicBezTo>
                    <a:pt x="1937" y="125"/>
                    <a:pt x="1923" y="111"/>
                    <a:pt x="1923" y="94"/>
                  </a:cubicBezTo>
                  <a:cubicBezTo>
                    <a:pt x="1923" y="77"/>
                    <a:pt x="1937" y="63"/>
                    <a:pt x="1954" y="63"/>
                  </a:cubicBezTo>
                  <a:close/>
                  <a:moveTo>
                    <a:pt x="1985" y="183"/>
                  </a:moveTo>
                  <a:cubicBezTo>
                    <a:pt x="2022" y="170"/>
                    <a:pt x="2048" y="135"/>
                    <a:pt x="2048" y="94"/>
                  </a:cubicBezTo>
                  <a:cubicBezTo>
                    <a:pt x="2048" y="42"/>
                    <a:pt x="2006" y="0"/>
                    <a:pt x="1954" y="0"/>
                  </a:cubicBezTo>
                  <a:cubicBezTo>
                    <a:pt x="1902" y="0"/>
                    <a:pt x="1860" y="42"/>
                    <a:pt x="1860" y="94"/>
                  </a:cubicBezTo>
                  <a:cubicBezTo>
                    <a:pt x="1860" y="135"/>
                    <a:pt x="1886" y="170"/>
                    <a:pt x="1923" y="183"/>
                  </a:cubicBezTo>
                  <a:cubicBezTo>
                    <a:pt x="1923" y="682"/>
                    <a:pt x="1923" y="682"/>
                    <a:pt x="1923" y="682"/>
                  </a:cubicBezTo>
                  <a:cubicBezTo>
                    <a:pt x="1875" y="557"/>
                    <a:pt x="1801" y="441"/>
                    <a:pt x="1704" y="344"/>
                  </a:cubicBezTo>
                  <a:cubicBezTo>
                    <a:pt x="1546" y="186"/>
                    <a:pt x="1339" y="89"/>
                    <a:pt x="1118" y="67"/>
                  </a:cubicBezTo>
                  <a:cubicBezTo>
                    <a:pt x="1118" y="0"/>
                    <a:pt x="1118" y="0"/>
                    <a:pt x="1118" y="0"/>
                  </a:cubicBezTo>
                  <a:cubicBezTo>
                    <a:pt x="930" y="0"/>
                    <a:pt x="930" y="0"/>
                    <a:pt x="930" y="0"/>
                  </a:cubicBezTo>
                  <a:cubicBezTo>
                    <a:pt x="930" y="67"/>
                    <a:pt x="930" y="67"/>
                    <a:pt x="930" y="67"/>
                  </a:cubicBezTo>
                  <a:cubicBezTo>
                    <a:pt x="709" y="89"/>
                    <a:pt x="502" y="186"/>
                    <a:pt x="344" y="344"/>
                  </a:cubicBezTo>
                  <a:cubicBezTo>
                    <a:pt x="247" y="441"/>
                    <a:pt x="173" y="557"/>
                    <a:pt x="125" y="682"/>
                  </a:cubicBezTo>
                  <a:cubicBezTo>
                    <a:pt x="125" y="183"/>
                    <a:pt x="125" y="183"/>
                    <a:pt x="125" y="183"/>
                  </a:cubicBezTo>
                  <a:cubicBezTo>
                    <a:pt x="162" y="170"/>
                    <a:pt x="188" y="135"/>
                    <a:pt x="188" y="94"/>
                  </a:cubicBezTo>
                  <a:cubicBezTo>
                    <a:pt x="188" y="42"/>
                    <a:pt x="146" y="0"/>
                    <a:pt x="94" y="0"/>
                  </a:cubicBezTo>
                  <a:cubicBezTo>
                    <a:pt x="42" y="0"/>
                    <a:pt x="0" y="42"/>
                    <a:pt x="0" y="94"/>
                  </a:cubicBezTo>
                  <a:cubicBezTo>
                    <a:pt x="0" y="135"/>
                    <a:pt x="26" y="170"/>
                    <a:pt x="63" y="183"/>
                  </a:cubicBezTo>
                  <a:cubicBezTo>
                    <a:pt x="63" y="930"/>
                    <a:pt x="63" y="930"/>
                    <a:pt x="63" y="930"/>
                  </a:cubicBezTo>
                  <a:cubicBezTo>
                    <a:pt x="0" y="930"/>
                    <a:pt x="0" y="930"/>
                    <a:pt x="0" y="930"/>
                  </a:cubicBezTo>
                  <a:cubicBezTo>
                    <a:pt x="0" y="1118"/>
                    <a:pt x="0" y="1118"/>
                    <a:pt x="0" y="1118"/>
                  </a:cubicBezTo>
                  <a:cubicBezTo>
                    <a:pt x="63" y="1118"/>
                    <a:pt x="63" y="1118"/>
                    <a:pt x="63" y="1118"/>
                  </a:cubicBezTo>
                  <a:cubicBezTo>
                    <a:pt x="63" y="1865"/>
                    <a:pt x="63" y="1865"/>
                    <a:pt x="63" y="1865"/>
                  </a:cubicBezTo>
                  <a:cubicBezTo>
                    <a:pt x="26" y="1878"/>
                    <a:pt x="0" y="1913"/>
                    <a:pt x="0" y="1954"/>
                  </a:cubicBezTo>
                  <a:cubicBezTo>
                    <a:pt x="0" y="2006"/>
                    <a:pt x="42" y="2048"/>
                    <a:pt x="94" y="2048"/>
                  </a:cubicBezTo>
                  <a:cubicBezTo>
                    <a:pt x="146" y="2048"/>
                    <a:pt x="188" y="2006"/>
                    <a:pt x="188" y="1954"/>
                  </a:cubicBezTo>
                  <a:cubicBezTo>
                    <a:pt x="188" y="1913"/>
                    <a:pt x="162" y="1878"/>
                    <a:pt x="125" y="1865"/>
                  </a:cubicBezTo>
                  <a:cubicBezTo>
                    <a:pt x="125" y="1366"/>
                    <a:pt x="125" y="1366"/>
                    <a:pt x="125" y="1366"/>
                  </a:cubicBezTo>
                  <a:cubicBezTo>
                    <a:pt x="173" y="1491"/>
                    <a:pt x="247" y="1607"/>
                    <a:pt x="344" y="1704"/>
                  </a:cubicBezTo>
                  <a:cubicBezTo>
                    <a:pt x="502" y="1862"/>
                    <a:pt x="709" y="1959"/>
                    <a:pt x="930" y="1981"/>
                  </a:cubicBezTo>
                  <a:cubicBezTo>
                    <a:pt x="930" y="2048"/>
                    <a:pt x="930" y="2048"/>
                    <a:pt x="930" y="2048"/>
                  </a:cubicBezTo>
                  <a:cubicBezTo>
                    <a:pt x="1118" y="2048"/>
                    <a:pt x="1118" y="2048"/>
                    <a:pt x="1118" y="2048"/>
                  </a:cubicBezTo>
                  <a:cubicBezTo>
                    <a:pt x="1118" y="1981"/>
                    <a:pt x="1118" y="1981"/>
                    <a:pt x="1118" y="1981"/>
                  </a:cubicBezTo>
                  <a:cubicBezTo>
                    <a:pt x="1339" y="1959"/>
                    <a:pt x="1546" y="1862"/>
                    <a:pt x="1704" y="1704"/>
                  </a:cubicBezTo>
                  <a:cubicBezTo>
                    <a:pt x="1801" y="1607"/>
                    <a:pt x="1875" y="1491"/>
                    <a:pt x="1923" y="1366"/>
                  </a:cubicBezTo>
                  <a:cubicBezTo>
                    <a:pt x="1923" y="1865"/>
                    <a:pt x="1923" y="1865"/>
                    <a:pt x="1923" y="1865"/>
                  </a:cubicBezTo>
                  <a:cubicBezTo>
                    <a:pt x="1886" y="1878"/>
                    <a:pt x="1860" y="1913"/>
                    <a:pt x="1860" y="1954"/>
                  </a:cubicBezTo>
                  <a:cubicBezTo>
                    <a:pt x="1860" y="2006"/>
                    <a:pt x="1902" y="2048"/>
                    <a:pt x="1954" y="2048"/>
                  </a:cubicBezTo>
                  <a:cubicBezTo>
                    <a:pt x="2006" y="2048"/>
                    <a:pt x="2048" y="2006"/>
                    <a:pt x="2048" y="1954"/>
                  </a:cubicBezTo>
                  <a:cubicBezTo>
                    <a:pt x="2048" y="1913"/>
                    <a:pt x="2022" y="1878"/>
                    <a:pt x="1985" y="1865"/>
                  </a:cubicBezTo>
                  <a:cubicBezTo>
                    <a:pt x="1985" y="1118"/>
                    <a:pt x="1985" y="1118"/>
                    <a:pt x="1985" y="1118"/>
                  </a:cubicBezTo>
                  <a:cubicBezTo>
                    <a:pt x="2048" y="1118"/>
                    <a:pt x="2048" y="1118"/>
                    <a:pt x="2048" y="1118"/>
                  </a:cubicBezTo>
                  <a:cubicBezTo>
                    <a:pt x="2048" y="930"/>
                    <a:pt x="2048" y="930"/>
                    <a:pt x="2048" y="930"/>
                  </a:cubicBezTo>
                  <a:cubicBezTo>
                    <a:pt x="1985" y="930"/>
                    <a:pt x="1985" y="930"/>
                    <a:pt x="1985" y="930"/>
                  </a:cubicBezTo>
                  <a:cubicBezTo>
                    <a:pt x="1985" y="183"/>
                    <a:pt x="1985" y="183"/>
                    <a:pt x="1985" y="183"/>
                  </a:cubicBezTo>
                </a:path>
              </a:pathLst>
            </a:custGeom>
            <a:solidFill>
              <a:srgbClr val="D8D8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p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 name="Google Shape;57;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8" name="Google Shape;5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 name="Shape 61"/>
        <p:cNvGrpSpPr/>
        <p:nvPr/>
      </p:nvGrpSpPr>
      <p:grpSpPr>
        <a:xfrm>
          <a:off x="0" y="0"/>
          <a:ext cx="0" cy="0"/>
          <a:chOff x="0" y="0"/>
          <a:chExt cx="0" cy="0"/>
        </a:xfrm>
      </p:grpSpPr>
      <p:sp>
        <p:nvSpPr>
          <p:cNvPr id="62" name="Google Shape;62;p6"/>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64" name="Google Shape;64;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5" name="Google Shape;65;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66" name="Google Shape;66;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7" name="Google Shape;6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Black"/>
              <a:buNone/>
              <a:defRPr b="0" i="0" sz="44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2" name="Google Shape;7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sp>
        <p:nvSpPr>
          <p:cNvPr id="76" name="Google Shape;7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 name="Shape 79"/>
        <p:cNvGrpSpPr/>
        <p:nvPr/>
      </p:nvGrpSpPr>
      <p:grpSpPr>
        <a:xfrm>
          <a:off x="0" y="0"/>
          <a:ext cx="0" cy="0"/>
          <a:chOff x="0" y="0"/>
          <a:chExt cx="0" cy="0"/>
        </a:xfrm>
      </p:grpSpPr>
      <p:sp>
        <p:nvSpPr>
          <p:cNvPr id="80" name="Google Shape;80;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Black"/>
              <a:buNone/>
              <a:defRPr b="0" i="0" sz="32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1" name="Google Shape;81;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2" name="Google Shape;82;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83" name="Google Shape;8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6" name="Shape 86"/>
        <p:cNvGrpSpPr/>
        <p:nvPr/>
      </p:nvGrpSpPr>
      <p:grpSpPr>
        <a:xfrm>
          <a:off x="0" y="0"/>
          <a:ext cx="0" cy="0"/>
          <a:chOff x="0" y="0"/>
          <a:chExt cx="0" cy="0"/>
        </a:xfrm>
      </p:grpSpPr>
      <p:sp>
        <p:nvSpPr>
          <p:cNvPr id="87" name="Google Shape;8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Black"/>
              <a:buNone/>
              <a:defRPr b="0" i="0" sz="3200" u="none" cap="none" strike="noStrik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8" name="Google Shape;88;p10"/>
          <p:cNvSpPr/>
          <p:nvPr>
            <p:ph idx="2" type="pic"/>
          </p:nvPr>
        </p:nvSpPr>
        <p:spPr>
          <a:xfrm>
            <a:off x="5183188" y="987425"/>
            <a:ext cx="6172200" cy="4873625"/>
          </a:xfrm>
          <a:prstGeom prst="rect">
            <a:avLst/>
          </a:prstGeom>
          <a:noFill/>
          <a:ln>
            <a:noFill/>
          </a:ln>
        </p:spPr>
      </p:sp>
      <p:sp>
        <p:nvSpPr>
          <p:cNvPr id="89" name="Google Shape;89;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90" name="Google Shape;9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9" name="Shape 9"/>
        <p:cNvGrpSpPr/>
        <p:nvPr/>
      </p:nvGrpSpPr>
      <p:grpSpPr>
        <a:xfrm>
          <a:off x="0" y="0"/>
          <a:ext cx="0" cy="0"/>
          <a:chOff x="0" y="0"/>
          <a:chExt cx="0" cy="0"/>
        </a:xfrm>
      </p:grpSpPr>
      <p:sp>
        <p:nvSpPr>
          <p:cNvPr id="10" name="Google Shape;10;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 name="Google Shape;11;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3" name="Google Shape;13;p1"/>
          <p:cNvGrpSpPr/>
          <p:nvPr/>
        </p:nvGrpSpPr>
        <p:grpSpPr>
          <a:xfrm rot="5400000">
            <a:off x="-81416" y="342673"/>
            <a:ext cx="1619251" cy="1456419"/>
            <a:chOff x="-14288" y="88900"/>
            <a:chExt cx="1619251" cy="1831976"/>
          </a:xfrm>
        </p:grpSpPr>
        <p:sp>
          <p:nvSpPr>
            <p:cNvPr id="14" name="Google Shape;14;p1"/>
            <p:cNvSpPr/>
            <p:nvPr/>
          </p:nvSpPr>
          <p:spPr>
            <a:xfrm>
              <a:off x="968375" y="1100138"/>
              <a:ext cx="636588" cy="820738"/>
            </a:xfrm>
            <a:custGeom>
              <a:rect b="b" l="l" r="r" t="t"/>
              <a:pathLst>
                <a:path extrusionOk="0" h="281" w="282">
                  <a:moveTo>
                    <a:pt x="205" y="0"/>
                  </a:moveTo>
                  <a:cubicBezTo>
                    <a:pt x="167" y="0"/>
                    <a:pt x="135" y="27"/>
                    <a:pt x="129" y="64"/>
                  </a:cubicBezTo>
                  <a:cubicBezTo>
                    <a:pt x="77" y="64"/>
                    <a:pt x="77" y="64"/>
                    <a:pt x="77" y="64"/>
                  </a:cubicBezTo>
                  <a:cubicBezTo>
                    <a:pt x="35" y="64"/>
                    <a:pt x="0" y="98"/>
                    <a:pt x="0" y="140"/>
                  </a:cubicBezTo>
                  <a:cubicBezTo>
                    <a:pt x="0" y="281"/>
                    <a:pt x="0" y="281"/>
                    <a:pt x="0" y="281"/>
                  </a:cubicBezTo>
                  <a:cubicBezTo>
                    <a:pt x="26" y="281"/>
                    <a:pt x="26" y="281"/>
                    <a:pt x="26" y="281"/>
                  </a:cubicBezTo>
                  <a:cubicBezTo>
                    <a:pt x="26" y="140"/>
                    <a:pt x="26" y="140"/>
                    <a:pt x="26" y="140"/>
                  </a:cubicBezTo>
                  <a:cubicBezTo>
                    <a:pt x="26" y="112"/>
                    <a:pt x="49" y="89"/>
                    <a:pt x="77" y="89"/>
                  </a:cubicBezTo>
                  <a:cubicBezTo>
                    <a:pt x="129" y="89"/>
                    <a:pt x="129" y="89"/>
                    <a:pt x="129" y="89"/>
                  </a:cubicBezTo>
                  <a:cubicBezTo>
                    <a:pt x="135" y="125"/>
                    <a:pt x="167" y="153"/>
                    <a:pt x="205" y="153"/>
                  </a:cubicBezTo>
                  <a:cubicBezTo>
                    <a:pt x="247" y="153"/>
                    <a:pt x="282" y="119"/>
                    <a:pt x="282" y="76"/>
                  </a:cubicBezTo>
                  <a:cubicBezTo>
                    <a:pt x="282" y="34"/>
                    <a:pt x="247" y="0"/>
                    <a:pt x="205" y="0"/>
                  </a:cubicBezTo>
                  <a:close/>
                  <a:moveTo>
                    <a:pt x="205" y="128"/>
                  </a:moveTo>
                  <a:cubicBezTo>
                    <a:pt x="177" y="128"/>
                    <a:pt x="154" y="105"/>
                    <a:pt x="154" y="76"/>
                  </a:cubicBezTo>
                  <a:cubicBezTo>
                    <a:pt x="154" y="48"/>
                    <a:pt x="177" y="25"/>
                    <a:pt x="205" y="25"/>
                  </a:cubicBezTo>
                  <a:cubicBezTo>
                    <a:pt x="233" y="25"/>
                    <a:pt x="256" y="48"/>
                    <a:pt x="256" y="76"/>
                  </a:cubicBezTo>
                  <a:cubicBezTo>
                    <a:pt x="256" y="105"/>
                    <a:pt x="233" y="128"/>
                    <a:pt x="205" y="128"/>
                  </a:cubicBezTo>
                  <a:close/>
                  <a:moveTo>
                    <a:pt x="205" y="128"/>
                  </a:moveTo>
                  <a:cubicBezTo>
                    <a:pt x="205" y="128"/>
                    <a:pt x="205" y="128"/>
                    <a:pt x="205" y="128"/>
                  </a:cubicBezTo>
                </a:path>
              </a:pathLst>
            </a:custGeom>
            <a:solidFill>
              <a:srgbClr val="D5DB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 name="Google Shape;15;p1"/>
            <p:cNvSpPr/>
            <p:nvPr/>
          </p:nvSpPr>
          <p:spPr>
            <a:xfrm>
              <a:off x="188912" y="314325"/>
              <a:ext cx="635000" cy="1606550"/>
            </a:xfrm>
            <a:custGeom>
              <a:rect b="b" l="l" r="r" t="t"/>
              <a:pathLst>
                <a:path extrusionOk="0" h="550" w="281">
                  <a:moveTo>
                    <a:pt x="204" y="77"/>
                  </a:moveTo>
                  <a:cubicBezTo>
                    <a:pt x="153" y="77"/>
                    <a:pt x="153" y="77"/>
                    <a:pt x="153" y="77"/>
                  </a:cubicBezTo>
                  <a:cubicBezTo>
                    <a:pt x="153" y="34"/>
                    <a:pt x="119" y="0"/>
                    <a:pt x="76" y="0"/>
                  </a:cubicBezTo>
                  <a:cubicBezTo>
                    <a:pt x="34" y="0"/>
                    <a:pt x="0" y="34"/>
                    <a:pt x="0" y="77"/>
                  </a:cubicBezTo>
                  <a:cubicBezTo>
                    <a:pt x="0" y="119"/>
                    <a:pt x="34" y="153"/>
                    <a:pt x="76" y="153"/>
                  </a:cubicBezTo>
                  <a:cubicBezTo>
                    <a:pt x="110" y="153"/>
                    <a:pt x="138" y="132"/>
                    <a:pt x="149" y="102"/>
                  </a:cubicBezTo>
                  <a:cubicBezTo>
                    <a:pt x="204" y="102"/>
                    <a:pt x="204" y="102"/>
                    <a:pt x="204" y="102"/>
                  </a:cubicBezTo>
                  <a:cubicBezTo>
                    <a:pt x="233" y="102"/>
                    <a:pt x="256" y="125"/>
                    <a:pt x="256" y="153"/>
                  </a:cubicBezTo>
                  <a:cubicBezTo>
                    <a:pt x="256" y="550"/>
                    <a:pt x="256" y="550"/>
                    <a:pt x="256" y="550"/>
                  </a:cubicBezTo>
                  <a:cubicBezTo>
                    <a:pt x="281" y="550"/>
                    <a:pt x="281" y="550"/>
                    <a:pt x="281" y="550"/>
                  </a:cubicBezTo>
                  <a:cubicBezTo>
                    <a:pt x="281" y="153"/>
                    <a:pt x="281" y="153"/>
                    <a:pt x="281" y="153"/>
                  </a:cubicBezTo>
                  <a:cubicBezTo>
                    <a:pt x="281" y="111"/>
                    <a:pt x="247" y="77"/>
                    <a:pt x="204" y="77"/>
                  </a:cubicBezTo>
                  <a:close/>
                  <a:moveTo>
                    <a:pt x="76" y="128"/>
                  </a:moveTo>
                  <a:cubicBezTo>
                    <a:pt x="48" y="128"/>
                    <a:pt x="25" y="105"/>
                    <a:pt x="25" y="77"/>
                  </a:cubicBezTo>
                  <a:cubicBezTo>
                    <a:pt x="25" y="48"/>
                    <a:pt x="48" y="25"/>
                    <a:pt x="76" y="25"/>
                  </a:cubicBezTo>
                  <a:cubicBezTo>
                    <a:pt x="105" y="25"/>
                    <a:pt x="128" y="48"/>
                    <a:pt x="128" y="77"/>
                  </a:cubicBezTo>
                  <a:cubicBezTo>
                    <a:pt x="128" y="105"/>
                    <a:pt x="105" y="128"/>
                    <a:pt x="76" y="128"/>
                  </a:cubicBezTo>
                  <a:close/>
                  <a:moveTo>
                    <a:pt x="76" y="128"/>
                  </a:moveTo>
                  <a:cubicBezTo>
                    <a:pt x="76" y="128"/>
                    <a:pt x="76" y="128"/>
                    <a:pt x="76" y="128"/>
                  </a:cubicBezTo>
                </a:path>
              </a:pathLst>
            </a:custGeom>
            <a:solidFill>
              <a:srgbClr val="D5DB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 name="Google Shape;16;p1"/>
            <p:cNvSpPr/>
            <p:nvPr/>
          </p:nvSpPr>
          <p:spPr>
            <a:xfrm>
              <a:off x="-14288" y="912813"/>
              <a:ext cx="636588" cy="1008063"/>
            </a:xfrm>
            <a:custGeom>
              <a:rect b="b" l="l" r="r" t="t"/>
              <a:pathLst>
                <a:path extrusionOk="0" h="345" w="282">
                  <a:moveTo>
                    <a:pt x="205" y="64"/>
                  </a:moveTo>
                  <a:cubicBezTo>
                    <a:pt x="152" y="64"/>
                    <a:pt x="152" y="64"/>
                    <a:pt x="152" y="64"/>
                  </a:cubicBezTo>
                  <a:cubicBezTo>
                    <a:pt x="146" y="27"/>
                    <a:pt x="115" y="0"/>
                    <a:pt x="77" y="0"/>
                  </a:cubicBezTo>
                  <a:cubicBezTo>
                    <a:pt x="34" y="0"/>
                    <a:pt x="0" y="34"/>
                    <a:pt x="0" y="76"/>
                  </a:cubicBezTo>
                  <a:cubicBezTo>
                    <a:pt x="0" y="119"/>
                    <a:pt x="34" y="153"/>
                    <a:pt x="77" y="153"/>
                  </a:cubicBezTo>
                  <a:cubicBezTo>
                    <a:pt x="115" y="153"/>
                    <a:pt x="146" y="125"/>
                    <a:pt x="152" y="89"/>
                  </a:cubicBezTo>
                  <a:cubicBezTo>
                    <a:pt x="205" y="89"/>
                    <a:pt x="205" y="89"/>
                    <a:pt x="205" y="89"/>
                  </a:cubicBezTo>
                  <a:cubicBezTo>
                    <a:pt x="233" y="89"/>
                    <a:pt x="256" y="112"/>
                    <a:pt x="256" y="140"/>
                  </a:cubicBezTo>
                  <a:cubicBezTo>
                    <a:pt x="256" y="345"/>
                    <a:pt x="256" y="345"/>
                    <a:pt x="256" y="345"/>
                  </a:cubicBezTo>
                  <a:cubicBezTo>
                    <a:pt x="282" y="345"/>
                    <a:pt x="282" y="345"/>
                    <a:pt x="282" y="345"/>
                  </a:cubicBezTo>
                  <a:cubicBezTo>
                    <a:pt x="282" y="140"/>
                    <a:pt x="282" y="140"/>
                    <a:pt x="282" y="140"/>
                  </a:cubicBezTo>
                  <a:cubicBezTo>
                    <a:pt x="282" y="98"/>
                    <a:pt x="247" y="64"/>
                    <a:pt x="205" y="64"/>
                  </a:cubicBezTo>
                  <a:close/>
                  <a:moveTo>
                    <a:pt x="77" y="128"/>
                  </a:moveTo>
                  <a:cubicBezTo>
                    <a:pt x="49" y="128"/>
                    <a:pt x="26" y="105"/>
                    <a:pt x="26" y="76"/>
                  </a:cubicBezTo>
                  <a:cubicBezTo>
                    <a:pt x="26" y="48"/>
                    <a:pt x="49" y="25"/>
                    <a:pt x="77" y="25"/>
                  </a:cubicBezTo>
                  <a:cubicBezTo>
                    <a:pt x="105" y="25"/>
                    <a:pt x="128" y="48"/>
                    <a:pt x="128" y="76"/>
                  </a:cubicBezTo>
                  <a:cubicBezTo>
                    <a:pt x="128" y="105"/>
                    <a:pt x="105" y="128"/>
                    <a:pt x="77" y="128"/>
                  </a:cubicBezTo>
                  <a:close/>
                  <a:moveTo>
                    <a:pt x="77" y="128"/>
                  </a:moveTo>
                  <a:cubicBezTo>
                    <a:pt x="77" y="128"/>
                    <a:pt x="77" y="128"/>
                    <a:pt x="77" y="128"/>
                  </a:cubicBezTo>
                </a:path>
              </a:pathLst>
            </a:custGeom>
            <a:solidFill>
              <a:srgbClr val="D5DB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 name="Google Shape;17;p1"/>
            <p:cNvSpPr/>
            <p:nvPr/>
          </p:nvSpPr>
          <p:spPr>
            <a:xfrm>
              <a:off x="1027113" y="88900"/>
              <a:ext cx="577850" cy="935038"/>
            </a:xfrm>
            <a:custGeom>
              <a:rect b="b" l="l" r="r" t="t"/>
              <a:pathLst>
                <a:path extrusionOk="0" h="320" w="256">
                  <a:moveTo>
                    <a:pt x="62" y="256"/>
                  </a:moveTo>
                  <a:cubicBezTo>
                    <a:pt x="103" y="256"/>
                    <a:pt x="103" y="256"/>
                    <a:pt x="103" y="256"/>
                  </a:cubicBezTo>
                  <a:cubicBezTo>
                    <a:pt x="109" y="292"/>
                    <a:pt x="141" y="320"/>
                    <a:pt x="179" y="320"/>
                  </a:cubicBezTo>
                  <a:cubicBezTo>
                    <a:pt x="221" y="320"/>
                    <a:pt x="256" y="286"/>
                    <a:pt x="256" y="243"/>
                  </a:cubicBezTo>
                  <a:cubicBezTo>
                    <a:pt x="256" y="201"/>
                    <a:pt x="221" y="166"/>
                    <a:pt x="179" y="166"/>
                  </a:cubicBezTo>
                  <a:cubicBezTo>
                    <a:pt x="141" y="166"/>
                    <a:pt x="109" y="194"/>
                    <a:pt x="103" y="230"/>
                  </a:cubicBezTo>
                  <a:cubicBezTo>
                    <a:pt x="62" y="230"/>
                    <a:pt x="62" y="230"/>
                    <a:pt x="62" y="230"/>
                  </a:cubicBezTo>
                  <a:cubicBezTo>
                    <a:pt x="42" y="230"/>
                    <a:pt x="26" y="214"/>
                    <a:pt x="26" y="194"/>
                  </a:cubicBezTo>
                  <a:cubicBezTo>
                    <a:pt x="26" y="0"/>
                    <a:pt x="26" y="0"/>
                    <a:pt x="26" y="0"/>
                  </a:cubicBezTo>
                  <a:cubicBezTo>
                    <a:pt x="0" y="0"/>
                    <a:pt x="0" y="0"/>
                    <a:pt x="0" y="0"/>
                  </a:cubicBezTo>
                  <a:cubicBezTo>
                    <a:pt x="0" y="194"/>
                    <a:pt x="0" y="194"/>
                    <a:pt x="0" y="194"/>
                  </a:cubicBezTo>
                  <a:cubicBezTo>
                    <a:pt x="0" y="228"/>
                    <a:pt x="28" y="256"/>
                    <a:pt x="62" y="256"/>
                  </a:cubicBezTo>
                  <a:close/>
                  <a:moveTo>
                    <a:pt x="179" y="192"/>
                  </a:moveTo>
                  <a:cubicBezTo>
                    <a:pt x="207" y="192"/>
                    <a:pt x="230" y="215"/>
                    <a:pt x="230" y="243"/>
                  </a:cubicBezTo>
                  <a:cubicBezTo>
                    <a:pt x="230" y="271"/>
                    <a:pt x="207" y="294"/>
                    <a:pt x="179" y="294"/>
                  </a:cubicBezTo>
                  <a:cubicBezTo>
                    <a:pt x="151" y="294"/>
                    <a:pt x="128" y="271"/>
                    <a:pt x="128" y="243"/>
                  </a:cubicBezTo>
                  <a:cubicBezTo>
                    <a:pt x="128" y="215"/>
                    <a:pt x="151" y="192"/>
                    <a:pt x="179" y="192"/>
                  </a:cubicBezTo>
                  <a:close/>
                  <a:moveTo>
                    <a:pt x="179" y="192"/>
                  </a:moveTo>
                  <a:cubicBezTo>
                    <a:pt x="179" y="192"/>
                    <a:pt x="179" y="192"/>
                    <a:pt x="179" y="192"/>
                  </a:cubicBezTo>
                </a:path>
              </a:pathLst>
            </a:custGeom>
            <a:solidFill>
              <a:srgbClr val="D5DB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8" name="Google Shape;18;p1"/>
          <p:cNvGrpSpPr/>
          <p:nvPr/>
        </p:nvGrpSpPr>
        <p:grpSpPr>
          <a:xfrm>
            <a:off x="10444041" y="5401581"/>
            <a:ext cx="1619251" cy="1456419"/>
            <a:chOff x="-14288" y="88900"/>
            <a:chExt cx="1619251" cy="1831976"/>
          </a:xfrm>
        </p:grpSpPr>
        <p:sp>
          <p:nvSpPr>
            <p:cNvPr id="19" name="Google Shape;19;p1"/>
            <p:cNvSpPr/>
            <p:nvPr/>
          </p:nvSpPr>
          <p:spPr>
            <a:xfrm>
              <a:off x="968375" y="1100138"/>
              <a:ext cx="636588" cy="820738"/>
            </a:xfrm>
            <a:custGeom>
              <a:rect b="b" l="l" r="r" t="t"/>
              <a:pathLst>
                <a:path extrusionOk="0" h="281" w="282">
                  <a:moveTo>
                    <a:pt x="205" y="0"/>
                  </a:moveTo>
                  <a:cubicBezTo>
                    <a:pt x="167" y="0"/>
                    <a:pt x="135" y="27"/>
                    <a:pt x="129" y="64"/>
                  </a:cubicBezTo>
                  <a:cubicBezTo>
                    <a:pt x="77" y="64"/>
                    <a:pt x="77" y="64"/>
                    <a:pt x="77" y="64"/>
                  </a:cubicBezTo>
                  <a:cubicBezTo>
                    <a:pt x="35" y="64"/>
                    <a:pt x="0" y="98"/>
                    <a:pt x="0" y="140"/>
                  </a:cubicBezTo>
                  <a:cubicBezTo>
                    <a:pt x="0" y="281"/>
                    <a:pt x="0" y="281"/>
                    <a:pt x="0" y="281"/>
                  </a:cubicBezTo>
                  <a:cubicBezTo>
                    <a:pt x="26" y="281"/>
                    <a:pt x="26" y="281"/>
                    <a:pt x="26" y="281"/>
                  </a:cubicBezTo>
                  <a:cubicBezTo>
                    <a:pt x="26" y="140"/>
                    <a:pt x="26" y="140"/>
                    <a:pt x="26" y="140"/>
                  </a:cubicBezTo>
                  <a:cubicBezTo>
                    <a:pt x="26" y="112"/>
                    <a:pt x="49" y="89"/>
                    <a:pt x="77" y="89"/>
                  </a:cubicBezTo>
                  <a:cubicBezTo>
                    <a:pt x="129" y="89"/>
                    <a:pt x="129" y="89"/>
                    <a:pt x="129" y="89"/>
                  </a:cubicBezTo>
                  <a:cubicBezTo>
                    <a:pt x="135" y="125"/>
                    <a:pt x="167" y="153"/>
                    <a:pt x="205" y="153"/>
                  </a:cubicBezTo>
                  <a:cubicBezTo>
                    <a:pt x="247" y="153"/>
                    <a:pt x="282" y="119"/>
                    <a:pt x="282" y="76"/>
                  </a:cubicBezTo>
                  <a:cubicBezTo>
                    <a:pt x="282" y="34"/>
                    <a:pt x="247" y="0"/>
                    <a:pt x="205" y="0"/>
                  </a:cubicBezTo>
                  <a:close/>
                  <a:moveTo>
                    <a:pt x="205" y="128"/>
                  </a:moveTo>
                  <a:cubicBezTo>
                    <a:pt x="177" y="128"/>
                    <a:pt x="154" y="105"/>
                    <a:pt x="154" y="76"/>
                  </a:cubicBezTo>
                  <a:cubicBezTo>
                    <a:pt x="154" y="48"/>
                    <a:pt x="177" y="25"/>
                    <a:pt x="205" y="25"/>
                  </a:cubicBezTo>
                  <a:cubicBezTo>
                    <a:pt x="233" y="25"/>
                    <a:pt x="256" y="48"/>
                    <a:pt x="256" y="76"/>
                  </a:cubicBezTo>
                  <a:cubicBezTo>
                    <a:pt x="256" y="105"/>
                    <a:pt x="233" y="128"/>
                    <a:pt x="205" y="128"/>
                  </a:cubicBezTo>
                  <a:close/>
                  <a:moveTo>
                    <a:pt x="205" y="128"/>
                  </a:moveTo>
                  <a:cubicBezTo>
                    <a:pt x="205" y="128"/>
                    <a:pt x="205" y="128"/>
                    <a:pt x="205" y="128"/>
                  </a:cubicBezTo>
                </a:path>
              </a:pathLst>
            </a:custGeom>
            <a:solidFill>
              <a:srgbClr val="D5DB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 name="Google Shape;20;p1"/>
            <p:cNvSpPr/>
            <p:nvPr/>
          </p:nvSpPr>
          <p:spPr>
            <a:xfrm>
              <a:off x="188912" y="314325"/>
              <a:ext cx="635000" cy="1606550"/>
            </a:xfrm>
            <a:custGeom>
              <a:rect b="b" l="l" r="r" t="t"/>
              <a:pathLst>
                <a:path extrusionOk="0" h="550" w="281">
                  <a:moveTo>
                    <a:pt x="204" y="77"/>
                  </a:moveTo>
                  <a:cubicBezTo>
                    <a:pt x="153" y="77"/>
                    <a:pt x="153" y="77"/>
                    <a:pt x="153" y="77"/>
                  </a:cubicBezTo>
                  <a:cubicBezTo>
                    <a:pt x="153" y="34"/>
                    <a:pt x="119" y="0"/>
                    <a:pt x="76" y="0"/>
                  </a:cubicBezTo>
                  <a:cubicBezTo>
                    <a:pt x="34" y="0"/>
                    <a:pt x="0" y="34"/>
                    <a:pt x="0" y="77"/>
                  </a:cubicBezTo>
                  <a:cubicBezTo>
                    <a:pt x="0" y="119"/>
                    <a:pt x="34" y="153"/>
                    <a:pt x="76" y="153"/>
                  </a:cubicBezTo>
                  <a:cubicBezTo>
                    <a:pt x="110" y="153"/>
                    <a:pt x="138" y="132"/>
                    <a:pt x="149" y="102"/>
                  </a:cubicBezTo>
                  <a:cubicBezTo>
                    <a:pt x="204" y="102"/>
                    <a:pt x="204" y="102"/>
                    <a:pt x="204" y="102"/>
                  </a:cubicBezTo>
                  <a:cubicBezTo>
                    <a:pt x="233" y="102"/>
                    <a:pt x="256" y="125"/>
                    <a:pt x="256" y="153"/>
                  </a:cubicBezTo>
                  <a:cubicBezTo>
                    <a:pt x="256" y="550"/>
                    <a:pt x="256" y="550"/>
                    <a:pt x="256" y="550"/>
                  </a:cubicBezTo>
                  <a:cubicBezTo>
                    <a:pt x="281" y="550"/>
                    <a:pt x="281" y="550"/>
                    <a:pt x="281" y="550"/>
                  </a:cubicBezTo>
                  <a:cubicBezTo>
                    <a:pt x="281" y="153"/>
                    <a:pt x="281" y="153"/>
                    <a:pt x="281" y="153"/>
                  </a:cubicBezTo>
                  <a:cubicBezTo>
                    <a:pt x="281" y="111"/>
                    <a:pt x="247" y="77"/>
                    <a:pt x="204" y="77"/>
                  </a:cubicBezTo>
                  <a:close/>
                  <a:moveTo>
                    <a:pt x="76" y="128"/>
                  </a:moveTo>
                  <a:cubicBezTo>
                    <a:pt x="48" y="128"/>
                    <a:pt x="25" y="105"/>
                    <a:pt x="25" y="77"/>
                  </a:cubicBezTo>
                  <a:cubicBezTo>
                    <a:pt x="25" y="48"/>
                    <a:pt x="48" y="25"/>
                    <a:pt x="76" y="25"/>
                  </a:cubicBezTo>
                  <a:cubicBezTo>
                    <a:pt x="105" y="25"/>
                    <a:pt x="128" y="48"/>
                    <a:pt x="128" y="77"/>
                  </a:cubicBezTo>
                  <a:cubicBezTo>
                    <a:pt x="128" y="105"/>
                    <a:pt x="105" y="128"/>
                    <a:pt x="76" y="128"/>
                  </a:cubicBezTo>
                  <a:close/>
                  <a:moveTo>
                    <a:pt x="76" y="128"/>
                  </a:moveTo>
                  <a:cubicBezTo>
                    <a:pt x="76" y="128"/>
                    <a:pt x="76" y="128"/>
                    <a:pt x="76" y="128"/>
                  </a:cubicBezTo>
                </a:path>
              </a:pathLst>
            </a:custGeom>
            <a:solidFill>
              <a:srgbClr val="D5DB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 name="Google Shape;21;p1"/>
            <p:cNvSpPr/>
            <p:nvPr/>
          </p:nvSpPr>
          <p:spPr>
            <a:xfrm>
              <a:off x="-14288" y="912813"/>
              <a:ext cx="636588" cy="1008063"/>
            </a:xfrm>
            <a:custGeom>
              <a:rect b="b" l="l" r="r" t="t"/>
              <a:pathLst>
                <a:path extrusionOk="0" h="345" w="282">
                  <a:moveTo>
                    <a:pt x="205" y="64"/>
                  </a:moveTo>
                  <a:cubicBezTo>
                    <a:pt x="152" y="64"/>
                    <a:pt x="152" y="64"/>
                    <a:pt x="152" y="64"/>
                  </a:cubicBezTo>
                  <a:cubicBezTo>
                    <a:pt x="146" y="27"/>
                    <a:pt x="115" y="0"/>
                    <a:pt x="77" y="0"/>
                  </a:cubicBezTo>
                  <a:cubicBezTo>
                    <a:pt x="34" y="0"/>
                    <a:pt x="0" y="34"/>
                    <a:pt x="0" y="76"/>
                  </a:cubicBezTo>
                  <a:cubicBezTo>
                    <a:pt x="0" y="119"/>
                    <a:pt x="34" y="153"/>
                    <a:pt x="77" y="153"/>
                  </a:cubicBezTo>
                  <a:cubicBezTo>
                    <a:pt x="115" y="153"/>
                    <a:pt x="146" y="125"/>
                    <a:pt x="152" y="89"/>
                  </a:cubicBezTo>
                  <a:cubicBezTo>
                    <a:pt x="205" y="89"/>
                    <a:pt x="205" y="89"/>
                    <a:pt x="205" y="89"/>
                  </a:cubicBezTo>
                  <a:cubicBezTo>
                    <a:pt x="233" y="89"/>
                    <a:pt x="256" y="112"/>
                    <a:pt x="256" y="140"/>
                  </a:cubicBezTo>
                  <a:cubicBezTo>
                    <a:pt x="256" y="345"/>
                    <a:pt x="256" y="345"/>
                    <a:pt x="256" y="345"/>
                  </a:cubicBezTo>
                  <a:cubicBezTo>
                    <a:pt x="282" y="345"/>
                    <a:pt x="282" y="345"/>
                    <a:pt x="282" y="345"/>
                  </a:cubicBezTo>
                  <a:cubicBezTo>
                    <a:pt x="282" y="140"/>
                    <a:pt x="282" y="140"/>
                    <a:pt x="282" y="140"/>
                  </a:cubicBezTo>
                  <a:cubicBezTo>
                    <a:pt x="282" y="98"/>
                    <a:pt x="247" y="64"/>
                    <a:pt x="205" y="64"/>
                  </a:cubicBezTo>
                  <a:close/>
                  <a:moveTo>
                    <a:pt x="77" y="128"/>
                  </a:moveTo>
                  <a:cubicBezTo>
                    <a:pt x="49" y="128"/>
                    <a:pt x="26" y="105"/>
                    <a:pt x="26" y="76"/>
                  </a:cubicBezTo>
                  <a:cubicBezTo>
                    <a:pt x="26" y="48"/>
                    <a:pt x="49" y="25"/>
                    <a:pt x="77" y="25"/>
                  </a:cubicBezTo>
                  <a:cubicBezTo>
                    <a:pt x="105" y="25"/>
                    <a:pt x="128" y="48"/>
                    <a:pt x="128" y="76"/>
                  </a:cubicBezTo>
                  <a:cubicBezTo>
                    <a:pt x="128" y="105"/>
                    <a:pt x="105" y="128"/>
                    <a:pt x="77" y="128"/>
                  </a:cubicBezTo>
                  <a:close/>
                  <a:moveTo>
                    <a:pt x="77" y="128"/>
                  </a:moveTo>
                  <a:cubicBezTo>
                    <a:pt x="77" y="128"/>
                    <a:pt x="77" y="128"/>
                    <a:pt x="77" y="128"/>
                  </a:cubicBezTo>
                </a:path>
              </a:pathLst>
            </a:custGeom>
            <a:solidFill>
              <a:srgbClr val="D5DB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 name="Google Shape;22;p1"/>
            <p:cNvSpPr/>
            <p:nvPr/>
          </p:nvSpPr>
          <p:spPr>
            <a:xfrm>
              <a:off x="1027113" y="88900"/>
              <a:ext cx="577850" cy="935038"/>
            </a:xfrm>
            <a:custGeom>
              <a:rect b="b" l="l" r="r" t="t"/>
              <a:pathLst>
                <a:path extrusionOk="0" h="320" w="256">
                  <a:moveTo>
                    <a:pt x="62" y="256"/>
                  </a:moveTo>
                  <a:cubicBezTo>
                    <a:pt x="103" y="256"/>
                    <a:pt x="103" y="256"/>
                    <a:pt x="103" y="256"/>
                  </a:cubicBezTo>
                  <a:cubicBezTo>
                    <a:pt x="109" y="292"/>
                    <a:pt x="141" y="320"/>
                    <a:pt x="179" y="320"/>
                  </a:cubicBezTo>
                  <a:cubicBezTo>
                    <a:pt x="221" y="320"/>
                    <a:pt x="256" y="286"/>
                    <a:pt x="256" y="243"/>
                  </a:cubicBezTo>
                  <a:cubicBezTo>
                    <a:pt x="256" y="201"/>
                    <a:pt x="221" y="166"/>
                    <a:pt x="179" y="166"/>
                  </a:cubicBezTo>
                  <a:cubicBezTo>
                    <a:pt x="141" y="166"/>
                    <a:pt x="109" y="194"/>
                    <a:pt x="103" y="230"/>
                  </a:cubicBezTo>
                  <a:cubicBezTo>
                    <a:pt x="62" y="230"/>
                    <a:pt x="62" y="230"/>
                    <a:pt x="62" y="230"/>
                  </a:cubicBezTo>
                  <a:cubicBezTo>
                    <a:pt x="42" y="230"/>
                    <a:pt x="26" y="214"/>
                    <a:pt x="26" y="194"/>
                  </a:cubicBezTo>
                  <a:cubicBezTo>
                    <a:pt x="26" y="0"/>
                    <a:pt x="26" y="0"/>
                    <a:pt x="26" y="0"/>
                  </a:cubicBezTo>
                  <a:cubicBezTo>
                    <a:pt x="0" y="0"/>
                    <a:pt x="0" y="0"/>
                    <a:pt x="0" y="0"/>
                  </a:cubicBezTo>
                  <a:cubicBezTo>
                    <a:pt x="0" y="194"/>
                    <a:pt x="0" y="194"/>
                    <a:pt x="0" y="194"/>
                  </a:cubicBezTo>
                  <a:cubicBezTo>
                    <a:pt x="0" y="228"/>
                    <a:pt x="28" y="256"/>
                    <a:pt x="62" y="256"/>
                  </a:cubicBezTo>
                  <a:close/>
                  <a:moveTo>
                    <a:pt x="179" y="192"/>
                  </a:moveTo>
                  <a:cubicBezTo>
                    <a:pt x="207" y="192"/>
                    <a:pt x="230" y="215"/>
                    <a:pt x="230" y="243"/>
                  </a:cubicBezTo>
                  <a:cubicBezTo>
                    <a:pt x="230" y="271"/>
                    <a:pt x="207" y="294"/>
                    <a:pt x="179" y="294"/>
                  </a:cubicBezTo>
                  <a:cubicBezTo>
                    <a:pt x="151" y="294"/>
                    <a:pt x="128" y="271"/>
                    <a:pt x="128" y="243"/>
                  </a:cubicBezTo>
                  <a:cubicBezTo>
                    <a:pt x="128" y="215"/>
                    <a:pt x="151" y="192"/>
                    <a:pt x="179" y="192"/>
                  </a:cubicBezTo>
                  <a:close/>
                  <a:moveTo>
                    <a:pt x="179" y="192"/>
                  </a:moveTo>
                  <a:cubicBezTo>
                    <a:pt x="179" y="192"/>
                    <a:pt x="179" y="192"/>
                    <a:pt x="179" y="192"/>
                  </a:cubicBezTo>
                </a:path>
              </a:pathLst>
            </a:custGeom>
            <a:solidFill>
              <a:srgbClr val="D5DB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3" name="Google Shape;23;p1"/>
          <p:cNvSpPr/>
          <p:nvPr/>
        </p:nvSpPr>
        <p:spPr>
          <a:xfrm rot="-5400000">
            <a:off x="1530571" y="699205"/>
            <a:ext cx="577850" cy="743354"/>
          </a:xfrm>
          <a:custGeom>
            <a:rect b="b" l="l" r="r" t="t"/>
            <a:pathLst>
              <a:path extrusionOk="0" h="320" w="256">
                <a:moveTo>
                  <a:pt x="62" y="256"/>
                </a:moveTo>
                <a:cubicBezTo>
                  <a:pt x="103" y="256"/>
                  <a:pt x="103" y="256"/>
                  <a:pt x="103" y="256"/>
                </a:cubicBezTo>
                <a:cubicBezTo>
                  <a:pt x="109" y="292"/>
                  <a:pt x="141" y="320"/>
                  <a:pt x="179" y="320"/>
                </a:cubicBezTo>
                <a:cubicBezTo>
                  <a:pt x="221" y="320"/>
                  <a:pt x="256" y="286"/>
                  <a:pt x="256" y="243"/>
                </a:cubicBezTo>
                <a:cubicBezTo>
                  <a:pt x="256" y="201"/>
                  <a:pt x="221" y="166"/>
                  <a:pt x="179" y="166"/>
                </a:cubicBezTo>
                <a:cubicBezTo>
                  <a:pt x="141" y="166"/>
                  <a:pt x="109" y="194"/>
                  <a:pt x="103" y="230"/>
                </a:cubicBezTo>
                <a:cubicBezTo>
                  <a:pt x="62" y="230"/>
                  <a:pt x="62" y="230"/>
                  <a:pt x="62" y="230"/>
                </a:cubicBezTo>
                <a:cubicBezTo>
                  <a:pt x="42" y="230"/>
                  <a:pt x="26" y="214"/>
                  <a:pt x="26" y="194"/>
                </a:cubicBezTo>
                <a:cubicBezTo>
                  <a:pt x="26" y="0"/>
                  <a:pt x="26" y="0"/>
                  <a:pt x="26" y="0"/>
                </a:cubicBezTo>
                <a:cubicBezTo>
                  <a:pt x="0" y="0"/>
                  <a:pt x="0" y="0"/>
                  <a:pt x="0" y="0"/>
                </a:cubicBezTo>
                <a:cubicBezTo>
                  <a:pt x="0" y="194"/>
                  <a:pt x="0" y="194"/>
                  <a:pt x="0" y="194"/>
                </a:cubicBezTo>
                <a:cubicBezTo>
                  <a:pt x="0" y="228"/>
                  <a:pt x="28" y="256"/>
                  <a:pt x="62" y="256"/>
                </a:cubicBezTo>
                <a:close/>
                <a:moveTo>
                  <a:pt x="179" y="192"/>
                </a:moveTo>
                <a:cubicBezTo>
                  <a:pt x="207" y="192"/>
                  <a:pt x="230" y="215"/>
                  <a:pt x="230" y="243"/>
                </a:cubicBezTo>
                <a:cubicBezTo>
                  <a:pt x="230" y="271"/>
                  <a:pt x="207" y="294"/>
                  <a:pt x="179" y="294"/>
                </a:cubicBezTo>
                <a:cubicBezTo>
                  <a:pt x="151" y="294"/>
                  <a:pt x="128" y="271"/>
                  <a:pt x="128" y="243"/>
                </a:cubicBezTo>
                <a:cubicBezTo>
                  <a:pt x="128" y="215"/>
                  <a:pt x="151" y="192"/>
                  <a:pt x="179" y="192"/>
                </a:cubicBezTo>
                <a:close/>
                <a:moveTo>
                  <a:pt x="179" y="192"/>
                </a:moveTo>
                <a:cubicBezTo>
                  <a:pt x="179" y="192"/>
                  <a:pt x="179" y="192"/>
                  <a:pt x="179" y="192"/>
                </a:cubicBezTo>
              </a:path>
            </a:pathLst>
          </a:custGeom>
          <a:solidFill>
            <a:srgbClr val="D5DB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 name="Google Shape;24;p1"/>
          <p:cNvSpPr/>
          <p:nvPr/>
        </p:nvSpPr>
        <p:spPr>
          <a:xfrm>
            <a:off x="10906904" y="4138512"/>
            <a:ext cx="635000" cy="1277206"/>
          </a:xfrm>
          <a:custGeom>
            <a:rect b="b" l="l" r="r" t="t"/>
            <a:pathLst>
              <a:path extrusionOk="0" h="550" w="281">
                <a:moveTo>
                  <a:pt x="204" y="77"/>
                </a:moveTo>
                <a:cubicBezTo>
                  <a:pt x="153" y="77"/>
                  <a:pt x="153" y="77"/>
                  <a:pt x="153" y="77"/>
                </a:cubicBezTo>
                <a:cubicBezTo>
                  <a:pt x="153" y="34"/>
                  <a:pt x="119" y="0"/>
                  <a:pt x="76" y="0"/>
                </a:cubicBezTo>
                <a:cubicBezTo>
                  <a:pt x="34" y="0"/>
                  <a:pt x="0" y="34"/>
                  <a:pt x="0" y="77"/>
                </a:cubicBezTo>
                <a:cubicBezTo>
                  <a:pt x="0" y="119"/>
                  <a:pt x="34" y="153"/>
                  <a:pt x="76" y="153"/>
                </a:cubicBezTo>
                <a:cubicBezTo>
                  <a:pt x="110" y="153"/>
                  <a:pt x="138" y="132"/>
                  <a:pt x="149" y="102"/>
                </a:cubicBezTo>
                <a:cubicBezTo>
                  <a:pt x="204" y="102"/>
                  <a:pt x="204" y="102"/>
                  <a:pt x="204" y="102"/>
                </a:cubicBezTo>
                <a:cubicBezTo>
                  <a:pt x="233" y="102"/>
                  <a:pt x="256" y="125"/>
                  <a:pt x="256" y="153"/>
                </a:cubicBezTo>
                <a:cubicBezTo>
                  <a:pt x="256" y="550"/>
                  <a:pt x="256" y="550"/>
                  <a:pt x="256" y="550"/>
                </a:cubicBezTo>
                <a:cubicBezTo>
                  <a:pt x="281" y="550"/>
                  <a:pt x="281" y="550"/>
                  <a:pt x="281" y="550"/>
                </a:cubicBezTo>
                <a:cubicBezTo>
                  <a:pt x="281" y="153"/>
                  <a:pt x="281" y="153"/>
                  <a:pt x="281" y="153"/>
                </a:cubicBezTo>
                <a:cubicBezTo>
                  <a:pt x="281" y="111"/>
                  <a:pt x="247" y="77"/>
                  <a:pt x="204" y="77"/>
                </a:cubicBezTo>
                <a:close/>
                <a:moveTo>
                  <a:pt x="76" y="128"/>
                </a:moveTo>
                <a:cubicBezTo>
                  <a:pt x="48" y="128"/>
                  <a:pt x="25" y="105"/>
                  <a:pt x="25" y="77"/>
                </a:cubicBezTo>
                <a:cubicBezTo>
                  <a:pt x="25" y="48"/>
                  <a:pt x="48" y="25"/>
                  <a:pt x="76" y="25"/>
                </a:cubicBezTo>
                <a:cubicBezTo>
                  <a:pt x="105" y="25"/>
                  <a:pt x="128" y="48"/>
                  <a:pt x="128" y="77"/>
                </a:cubicBezTo>
                <a:cubicBezTo>
                  <a:pt x="128" y="105"/>
                  <a:pt x="105" y="128"/>
                  <a:pt x="76" y="128"/>
                </a:cubicBezTo>
                <a:close/>
                <a:moveTo>
                  <a:pt x="76" y="128"/>
                </a:moveTo>
                <a:cubicBezTo>
                  <a:pt x="76" y="128"/>
                  <a:pt x="76" y="128"/>
                  <a:pt x="76" y="128"/>
                </a:cubicBezTo>
              </a:path>
            </a:pathLst>
          </a:custGeom>
          <a:solidFill>
            <a:srgbClr val="D5DB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photos.app.goo.gl/SVNB4sGBdDnaY6WQA"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mt.com/news/local/stem-innovation-project-calhoun-area-career-center-student-technology-showcase-michigan-state-capitol-lansing-western-michigan-education-even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youtube.com/watch?v=F6_sQcGPBIk"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19" name="Shape 119"/>
        <p:cNvGrpSpPr/>
        <p:nvPr/>
      </p:nvGrpSpPr>
      <p:grpSpPr>
        <a:xfrm>
          <a:off x="0" y="0"/>
          <a:ext cx="0" cy="0"/>
          <a:chOff x="0" y="0"/>
          <a:chExt cx="0" cy="0"/>
        </a:xfrm>
      </p:grpSpPr>
      <p:grpSp>
        <p:nvGrpSpPr>
          <p:cNvPr id="120" name="Google Shape;120;p15"/>
          <p:cNvGrpSpPr/>
          <p:nvPr/>
        </p:nvGrpSpPr>
        <p:grpSpPr>
          <a:xfrm>
            <a:off x="8443119" y="261257"/>
            <a:ext cx="2812448" cy="2842832"/>
            <a:chOff x="3744916" y="1052512"/>
            <a:chExt cx="4702178" cy="4752975"/>
          </a:xfrm>
        </p:grpSpPr>
        <p:sp>
          <p:nvSpPr>
            <p:cNvPr id="121" name="Google Shape;121;p15"/>
            <p:cNvSpPr/>
            <p:nvPr/>
          </p:nvSpPr>
          <p:spPr>
            <a:xfrm>
              <a:off x="3748091" y="1055687"/>
              <a:ext cx="4695826" cy="47466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 name="Google Shape;122;p15"/>
            <p:cNvSpPr/>
            <p:nvPr/>
          </p:nvSpPr>
          <p:spPr>
            <a:xfrm>
              <a:off x="3744916" y="1052512"/>
              <a:ext cx="3833814" cy="2925763"/>
            </a:xfrm>
            <a:custGeom>
              <a:rect b="b" l="l" r="r" t="t"/>
              <a:pathLst>
                <a:path extrusionOk="0" h="906" w="1200">
                  <a:moveTo>
                    <a:pt x="736" y="650"/>
                  </a:moveTo>
                  <a:cubicBezTo>
                    <a:pt x="642" y="650"/>
                    <a:pt x="642" y="650"/>
                    <a:pt x="642" y="650"/>
                  </a:cubicBezTo>
                  <a:cubicBezTo>
                    <a:pt x="642" y="810"/>
                    <a:pt x="642" y="810"/>
                    <a:pt x="642" y="810"/>
                  </a:cubicBezTo>
                  <a:cubicBezTo>
                    <a:pt x="542" y="810"/>
                    <a:pt x="542" y="810"/>
                    <a:pt x="542" y="810"/>
                  </a:cubicBezTo>
                  <a:cubicBezTo>
                    <a:pt x="542" y="650"/>
                    <a:pt x="542" y="650"/>
                    <a:pt x="542" y="650"/>
                  </a:cubicBezTo>
                  <a:cubicBezTo>
                    <a:pt x="272" y="650"/>
                    <a:pt x="272" y="650"/>
                    <a:pt x="272" y="650"/>
                  </a:cubicBezTo>
                  <a:cubicBezTo>
                    <a:pt x="272" y="554"/>
                    <a:pt x="272" y="554"/>
                    <a:pt x="272" y="554"/>
                  </a:cubicBezTo>
                  <a:cubicBezTo>
                    <a:pt x="384" y="554"/>
                    <a:pt x="384" y="554"/>
                    <a:pt x="384" y="554"/>
                  </a:cubicBezTo>
                  <a:cubicBezTo>
                    <a:pt x="384" y="426"/>
                    <a:pt x="384" y="426"/>
                    <a:pt x="384" y="426"/>
                  </a:cubicBezTo>
                  <a:cubicBezTo>
                    <a:pt x="480" y="426"/>
                    <a:pt x="480" y="426"/>
                    <a:pt x="480" y="426"/>
                  </a:cubicBezTo>
                  <a:cubicBezTo>
                    <a:pt x="480" y="554"/>
                    <a:pt x="480" y="554"/>
                    <a:pt x="480" y="554"/>
                  </a:cubicBezTo>
                  <a:cubicBezTo>
                    <a:pt x="830" y="554"/>
                    <a:pt x="830" y="554"/>
                    <a:pt x="830" y="554"/>
                  </a:cubicBezTo>
                  <a:cubicBezTo>
                    <a:pt x="830" y="714"/>
                    <a:pt x="830" y="714"/>
                    <a:pt x="830" y="714"/>
                  </a:cubicBezTo>
                  <a:cubicBezTo>
                    <a:pt x="930" y="714"/>
                    <a:pt x="930" y="714"/>
                    <a:pt x="930" y="714"/>
                  </a:cubicBezTo>
                  <a:cubicBezTo>
                    <a:pt x="930" y="554"/>
                    <a:pt x="930" y="554"/>
                    <a:pt x="930" y="554"/>
                  </a:cubicBezTo>
                  <a:cubicBezTo>
                    <a:pt x="1200" y="554"/>
                    <a:pt x="1200" y="554"/>
                    <a:pt x="1200" y="554"/>
                  </a:cubicBezTo>
                  <a:cubicBezTo>
                    <a:pt x="1200" y="458"/>
                    <a:pt x="1200" y="458"/>
                    <a:pt x="1200" y="458"/>
                  </a:cubicBezTo>
                  <a:cubicBezTo>
                    <a:pt x="1088" y="458"/>
                    <a:pt x="1088" y="458"/>
                    <a:pt x="1088" y="458"/>
                  </a:cubicBezTo>
                  <a:cubicBezTo>
                    <a:pt x="1088" y="330"/>
                    <a:pt x="1088" y="330"/>
                    <a:pt x="1088" y="330"/>
                  </a:cubicBezTo>
                  <a:cubicBezTo>
                    <a:pt x="992" y="330"/>
                    <a:pt x="992" y="330"/>
                    <a:pt x="992" y="330"/>
                  </a:cubicBezTo>
                  <a:cubicBezTo>
                    <a:pt x="992" y="458"/>
                    <a:pt x="992" y="458"/>
                    <a:pt x="992" y="458"/>
                  </a:cubicBezTo>
                  <a:cubicBezTo>
                    <a:pt x="736" y="458"/>
                    <a:pt x="736" y="458"/>
                    <a:pt x="736" y="458"/>
                  </a:cubicBezTo>
                  <a:cubicBezTo>
                    <a:pt x="736" y="343"/>
                    <a:pt x="736" y="343"/>
                    <a:pt x="736" y="343"/>
                  </a:cubicBezTo>
                  <a:cubicBezTo>
                    <a:pt x="576" y="343"/>
                    <a:pt x="576" y="343"/>
                    <a:pt x="576" y="343"/>
                  </a:cubicBezTo>
                  <a:cubicBezTo>
                    <a:pt x="576" y="247"/>
                    <a:pt x="576" y="247"/>
                    <a:pt x="576" y="247"/>
                  </a:cubicBezTo>
                  <a:cubicBezTo>
                    <a:pt x="736" y="247"/>
                    <a:pt x="736" y="247"/>
                    <a:pt x="736" y="247"/>
                  </a:cubicBezTo>
                  <a:cubicBezTo>
                    <a:pt x="736" y="0"/>
                    <a:pt x="736" y="0"/>
                    <a:pt x="736" y="0"/>
                  </a:cubicBezTo>
                  <a:cubicBezTo>
                    <a:pt x="662" y="0"/>
                    <a:pt x="598" y="41"/>
                    <a:pt x="566" y="102"/>
                  </a:cubicBezTo>
                  <a:cubicBezTo>
                    <a:pt x="508" y="66"/>
                    <a:pt x="432" y="62"/>
                    <a:pt x="368" y="99"/>
                  </a:cubicBezTo>
                  <a:cubicBezTo>
                    <a:pt x="304" y="135"/>
                    <a:pt x="270" y="203"/>
                    <a:pt x="272" y="272"/>
                  </a:cubicBezTo>
                  <a:cubicBezTo>
                    <a:pt x="203" y="270"/>
                    <a:pt x="135" y="304"/>
                    <a:pt x="99" y="368"/>
                  </a:cubicBezTo>
                  <a:cubicBezTo>
                    <a:pt x="62" y="432"/>
                    <a:pt x="66" y="508"/>
                    <a:pt x="102" y="566"/>
                  </a:cubicBezTo>
                  <a:cubicBezTo>
                    <a:pt x="42" y="598"/>
                    <a:pt x="0" y="662"/>
                    <a:pt x="0" y="736"/>
                  </a:cubicBezTo>
                  <a:cubicBezTo>
                    <a:pt x="0" y="810"/>
                    <a:pt x="42" y="874"/>
                    <a:pt x="102" y="906"/>
                  </a:cubicBezTo>
                  <a:cubicBezTo>
                    <a:pt x="736" y="906"/>
                    <a:pt x="736" y="906"/>
                    <a:pt x="736" y="906"/>
                  </a:cubicBezTo>
                  <a:lnTo>
                    <a:pt x="736" y="65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23" name="Google Shape;123;p15"/>
            <p:cNvCxnSpPr/>
            <p:nvPr/>
          </p:nvCxnSpPr>
          <p:spPr>
            <a:xfrm>
              <a:off x="6096005" y="3151188"/>
              <a:ext cx="0" cy="0"/>
            </a:xfrm>
            <a:prstGeom prst="straightConnector1">
              <a:avLst/>
            </a:prstGeom>
            <a:noFill/>
            <a:ln>
              <a:noFill/>
            </a:ln>
          </p:spPr>
        </p:cxnSp>
        <p:cxnSp>
          <p:nvCxnSpPr>
            <p:cNvPr id="124" name="Google Shape;124;p15"/>
            <p:cNvCxnSpPr/>
            <p:nvPr/>
          </p:nvCxnSpPr>
          <p:spPr>
            <a:xfrm>
              <a:off x="6096005" y="3151188"/>
              <a:ext cx="0" cy="0"/>
            </a:xfrm>
            <a:prstGeom prst="straightConnector1">
              <a:avLst/>
            </a:prstGeom>
            <a:noFill/>
            <a:ln>
              <a:noFill/>
            </a:ln>
          </p:spPr>
        </p:cxnSp>
        <p:sp>
          <p:nvSpPr>
            <p:cNvPr id="125" name="Google Shape;125;p15"/>
            <p:cNvSpPr/>
            <p:nvPr/>
          </p:nvSpPr>
          <p:spPr>
            <a:xfrm>
              <a:off x="6096005" y="1052512"/>
              <a:ext cx="2351089" cy="2925763"/>
            </a:xfrm>
            <a:custGeom>
              <a:rect b="b" l="l" r="r" t="t"/>
              <a:pathLst>
                <a:path extrusionOk="0" h="906" w="736">
                  <a:moveTo>
                    <a:pt x="634" y="566"/>
                  </a:moveTo>
                  <a:cubicBezTo>
                    <a:pt x="670" y="508"/>
                    <a:pt x="674" y="432"/>
                    <a:pt x="637" y="368"/>
                  </a:cubicBezTo>
                  <a:cubicBezTo>
                    <a:pt x="601" y="304"/>
                    <a:pt x="533" y="270"/>
                    <a:pt x="464" y="272"/>
                  </a:cubicBezTo>
                  <a:cubicBezTo>
                    <a:pt x="466" y="203"/>
                    <a:pt x="432" y="135"/>
                    <a:pt x="368" y="99"/>
                  </a:cubicBezTo>
                  <a:cubicBezTo>
                    <a:pt x="304" y="62"/>
                    <a:pt x="228" y="66"/>
                    <a:pt x="170" y="102"/>
                  </a:cubicBezTo>
                  <a:cubicBezTo>
                    <a:pt x="138" y="41"/>
                    <a:pt x="74" y="0"/>
                    <a:pt x="0" y="0"/>
                  </a:cubicBezTo>
                  <a:cubicBezTo>
                    <a:pt x="0" y="247"/>
                    <a:pt x="0" y="247"/>
                    <a:pt x="0" y="247"/>
                  </a:cubicBezTo>
                  <a:cubicBezTo>
                    <a:pt x="160" y="247"/>
                    <a:pt x="160" y="247"/>
                    <a:pt x="160" y="247"/>
                  </a:cubicBezTo>
                  <a:cubicBezTo>
                    <a:pt x="160" y="343"/>
                    <a:pt x="160" y="343"/>
                    <a:pt x="160" y="343"/>
                  </a:cubicBezTo>
                  <a:cubicBezTo>
                    <a:pt x="0" y="343"/>
                    <a:pt x="0" y="343"/>
                    <a:pt x="0" y="343"/>
                  </a:cubicBezTo>
                  <a:cubicBezTo>
                    <a:pt x="0" y="458"/>
                    <a:pt x="0" y="458"/>
                    <a:pt x="0" y="458"/>
                  </a:cubicBezTo>
                  <a:cubicBezTo>
                    <a:pt x="256" y="458"/>
                    <a:pt x="256" y="458"/>
                    <a:pt x="256" y="458"/>
                  </a:cubicBezTo>
                  <a:cubicBezTo>
                    <a:pt x="256" y="330"/>
                    <a:pt x="256" y="330"/>
                    <a:pt x="256" y="330"/>
                  </a:cubicBezTo>
                  <a:cubicBezTo>
                    <a:pt x="352" y="330"/>
                    <a:pt x="352" y="330"/>
                    <a:pt x="352" y="330"/>
                  </a:cubicBezTo>
                  <a:cubicBezTo>
                    <a:pt x="352" y="458"/>
                    <a:pt x="352" y="458"/>
                    <a:pt x="352" y="458"/>
                  </a:cubicBezTo>
                  <a:cubicBezTo>
                    <a:pt x="464" y="458"/>
                    <a:pt x="464" y="458"/>
                    <a:pt x="464" y="458"/>
                  </a:cubicBezTo>
                  <a:cubicBezTo>
                    <a:pt x="464" y="554"/>
                    <a:pt x="464" y="554"/>
                    <a:pt x="464" y="554"/>
                  </a:cubicBezTo>
                  <a:cubicBezTo>
                    <a:pt x="194" y="554"/>
                    <a:pt x="194" y="554"/>
                    <a:pt x="194" y="554"/>
                  </a:cubicBezTo>
                  <a:cubicBezTo>
                    <a:pt x="194" y="714"/>
                    <a:pt x="194" y="714"/>
                    <a:pt x="194" y="714"/>
                  </a:cubicBezTo>
                  <a:cubicBezTo>
                    <a:pt x="94" y="714"/>
                    <a:pt x="94" y="714"/>
                    <a:pt x="94" y="714"/>
                  </a:cubicBezTo>
                  <a:cubicBezTo>
                    <a:pt x="94" y="554"/>
                    <a:pt x="94" y="554"/>
                    <a:pt x="94" y="554"/>
                  </a:cubicBezTo>
                  <a:cubicBezTo>
                    <a:pt x="0" y="554"/>
                    <a:pt x="0" y="554"/>
                    <a:pt x="0" y="554"/>
                  </a:cubicBezTo>
                  <a:cubicBezTo>
                    <a:pt x="0" y="906"/>
                    <a:pt x="0" y="906"/>
                    <a:pt x="0" y="906"/>
                  </a:cubicBezTo>
                  <a:cubicBezTo>
                    <a:pt x="634" y="906"/>
                    <a:pt x="634" y="906"/>
                    <a:pt x="634" y="906"/>
                  </a:cubicBezTo>
                  <a:cubicBezTo>
                    <a:pt x="695" y="874"/>
                    <a:pt x="736" y="810"/>
                    <a:pt x="736" y="736"/>
                  </a:cubicBezTo>
                  <a:cubicBezTo>
                    <a:pt x="736" y="662"/>
                    <a:pt x="695" y="598"/>
                    <a:pt x="634" y="566"/>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6" name="Google Shape;126;p15"/>
            <p:cNvSpPr/>
            <p:nvPr/>
          </p:nvSpPr>
          <p:spPr>
            <a:xfrm>
              <a:off x="7459667" y="3357562"/>
              <a:ext cx="306389" cy="311150"/>
            </a:xfrm>
            <a:prstGeom prst="rect">
              <a:avLst/>
            </a:prstGeom>
            <a:solidFill>
              <a:srgbClr val="F46A1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27" name="Google Shape;127;p15"/>
            <p:cNvCxnSpPr/>
            <p:nvPr/>
          </p:nvCxnSpPr>
          <p:spPr>
            <a:xfrm>
              <a:off x="7766056" y="3668712"/>
              <a:ext cx="0" cy="0"/>
            </a:xfrm>
            <a:prstGeom prst="straightConnector1">
              <a:avLst/>
            </a:prstGeom>
            <a:noFill/>
            <a:ln>
              <a:noFill/>
            </a:ln>
          </p:spPr>
        </p:cxnSp>
        <p:cxnSp>
          <p:nvCxnSpPr>
            <p:cNvPr id="128" name="Google Shape;128;p15"/>
            <p:cNvCxnSpPr/>
            <p:nvPr/>
          </p:nvCxnSpPr>
          <p:spPr>
            <a:xfrm>
              <a:off x="7766056" y="3668712"/>
              <a:ext cx="0" cy="0"/>
            </a:xfrm>
            <a:prstGeom prst="straightConnector1">
              <a:avLst/>
            </a:prstGeom>
            <a:noFill/>
            <a:ln>
              <a:noFill/>
            </a:ln>
          </p:spPr>
        </p:cxnSp>
        <p:sp>
          <p:nvSpPr>
            <p:cNvPr id="129" name="Google Shape;129;p15"/>
            <p:cNvSpPr/>
            <p:nvPr/>
          </p:nvSpPr>
          <p:spPr>
            <a:xfrm>
              <a:off x="6096005" y="3978274"/>
              <a:ext cx="1217613" cy="1827213"/>
            </a:xfrm>
            <a:custGeom>
              <a:rect b="b" l="l" r="r" t="t"/>
              <a:pathLst>
                <a:path extrusionOk="0" h="566" w="381">
                  <a:moveTo>
                    <a:pt x="317" y="0"/>
                  </a:moveTo>
                  <a:cubicBezTo>
                    <a:pt x="0" y="0"/>
                    <a:pt x="0" y="0"/>
                    <a:pt x="0" y="0"/>
                  </a:cubicBezTo>
                  <a:cubicBezTo>
                    <a:pt x="0" y="153"/>
                    <a:pt x="109" y="281"/>
                    <a:pt x="253" y="310"/>
                  </a:cubicBezTo>
                  <a:cubicBezTo>
                    <a:pt x="253" y="566"/>
                    <a:pt x="253" y="566"/>
                    <a:pt x="253" y="566"/>
                  </a:cubicBezTo>
                  <a:cubicBezTo>
                    <a:pt x="381" y="566"/>
                    <a:pt x="381" y="566"/>
                    <a:pt x="381" y="566"/>
                  </a:cubicBezTo>
                  <a:cubicBezTo>
                    <a:pt x="381" y="310"/>
                    <a:pt x="381" y="310"/>
                    <a:pt x="381" y="310"/>
                  </a:cubicBezTo>
                  <a:cubicBezTo>
                    <a:pt x="360" y="314"/>
                    <a:pt x="339" y="317"/>
                    <a:pt x="317" y="317"/>
                  </a:cubicBezTo>
                  <a:lnTo>
                    <a:pt x="317" y="0"/>
                  </a:lnTo>
                  <a:close/>
                  <a:moveTo>
                    <a:pt x="317" y="0"/>
                  </a:moveTo>
                  <a:cubicBezTo>
                    <a:pt x="317" y="0"/>
                    <a:pt x="317" y="0"/>
                    <a:pt x="317" y="0"/>
                  </a:cubicBezTo>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0" name="Google Shape;130;p15"/>
            <p:cNvSpPr/>
            <p:nvPr/>
          </p:nvSpPr>
          <p:spPr>
            <a:xfrm>
              <a:off x="5584830" y="1849437"/>
              <a:ext cx="511175" cy="31115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 name="Google Shape;131;p15"/>
            <p:cNvSpPr/>
            <p:nvPr/>
          </p:nvSpPr>
          <p:spPr>
            <a:xfrm>
              <a:off x="4613280" y="2427286"/>
              <a:ext cx="1482726" cy="1241424"/>
            </a:xfrm>
            <a:custGeom>
              <a:rect b="b" l="l" r="r" t="t"/>
              <a:pathLst>
                <a:path extrusionOk="0" h="782" w="934">
                  <a:moveTo>
                    <a:pt x="419" y="0"/>
                  </a:moveTo>
                  <a:lnTo>
                    <a:pt x="226" y="0"/>
                  </a:lnTo>
                  <a:lnTo>
                    <a:pt x="226" y="261"/>
                  </a:lnTo>
                  <a:lnTo>
                    <a:pt x="0" y="261"/>
                  </a:lnTo>
                  <a:lnTo>
                    <a:pt x="0" y="456"/>
                  </a:lnTo>
                  <a:lnTo>
                    <a:pt x="544" y="456"/>
                  </a:lnTo>
                  <a:lnTo>
                    <a:pt x="544" y="782"/>
                  </a:lnTo>
                  <a:lnTo>
                    <a:pt x="745" y="782"/>
                  </a:lnTo>
                  <a:lnTo>
                    <a:pt x="745" y="456"/>
                  </a:lnTo>
                  <a:lnTo>
                    <a:pt x="934" y="456"/>
                  </a:lnTo>
                  <a:lnTo>
                    <a:pt x="934" y="261"/>
                  </a:lnTo>
                  <a:lnTo>
                    <a:pt x="419" y="261"/>
                  </a:lnTo>
                  <a:lnTo>
                    <a:pt x="419" y="0"/>
                  </a:lnTo>
                  <a:close/>
                  <a:moveTo>
                    <a:pt x="419" y="0"/>
                  </a:moveTo>
                  <a:lnTo>
                    <a:pt x="41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 name="Google Shape;132;p15"/>
            <p:cNvSpPr/>
            <p:nvPr/>
          </p:nvSpPr>
          <p:spPr>
            <a:xfrm>
              <a:off x="4613278" y="2427286"/>
              <a:ext cx="1482726" cy="1241424"/>
            </a:xfrm>
            <a:custGeom>
              <a:rect b="b" l="l" r="r" t="t"/>
              <a:pathLst>
                <a:path extrusionOk="0" h="782" w="934">
                  <a:moveTo>
                    <a:pt x="419" y="0"/>
                  </a:moveTo>
                  <a:lnTo>
                    <a:pt x="226" y="0"/>
                  </a:lnTo>
                  <a:lnTo>
                    <a:pt x="226" y="261"/>
                  </a:lnTo>
                  <a:lnTo>
                    <a:pt x="0" y="261"/>
                  </a:lnTo>
                  <a:lnTo>
                    <a:pt x="0" y="456"/>
                  </a:lnTo>
                  <a:lnTo>
                    <a:pt x="544" y="456"/>
                  </a:lnTo>
                  <a:lnTo>
                    <a:pt x="544" y="782"/>
                  </a:lnTo>
                  <a:lnTo>
                    <a:pt x="745" y="782"/>
                  </a:lnTo>
                  <a:lnTo>
                    <a:pt x="745" y="456"/>
                  </a:lnTo>
                  <a:lnTo>
                    <a:pt x="934" y="456"/>
                  </a:lnTo>
                  <a:lnTo>
                    <a:pt x="934" y="261"/>
                  </a:lnTo>
                  <a:lnTo>
                    <a:pt x="419" y="261"/>
                  </a:lnTo>
                  <a:lnTo>
                    <a:pt x="419" y="0"/>
                  </a:lnTo>
                  <a:moveTo>
                    <a:pt x="419" y="0"/>
                  </a:moveTo>
                  <a:lnTo>
                    <a:pt x="419"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3" name="Google Shape;133;p15"/>
            <p:cNvSpPr/>
            <p:nvPr/>
          </p:nvSpPr>
          <p:spPr>
            <a:xfrm>
              <a:off x="6096004" y="1849437"/>
              <a:ext cx="511175" cy="31115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 name="Google Shape;134;p15"/>
            <p:cNvSpPr/>
            <p:nvPr/>
          </p:nvSpPr>
          <p:spPr>
            <a:xfrm>
              <a:off x="7459666" y="3357562"/>
              <a:ext cx="306389" cy="311150"/>
            </a:xfrm>
            <a:prstGeom prst="rect">
              <a:avLst/>
            </a:pr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 name="Google Shape;135;p15"/>
            <p:cNvSpPr/>
            <p:nvPr/>
          </p:nvSpPr>
          <p:spPr>
            <a:xfrm>
              <a:off x="7108826" y="3978276"/>
              <a:ext cx="1012825" cy="1023938"/>
            </a:xfrm>
            <a:custGeom>
              <a:rect b="b" l="l" r="r" t="t"/>
              <a:pathLst>
                <a:path extrusionOk="0" h="317" w="317">
                  <a:moveTo>
                    <a:pt x="0" y="317"/>
                  </a:moveTo>
                  <a:cubicBezTo>
                    <a:pt x="22" y="317"/>
                    <a:pt x="43" y="314"/>
                    <a:pt x="64" y="310"/>
                  </a:cubicBezTo>
                  <a:cubicBezTo>
                    <a:pt x="208" y="281"/>
                    <a:pt x="317" y="153"/>
                    <a:pt x="317" y="0"/>
                  </a:cubicBezTo>
                  <a:cubicBezTo>
                    <a:pt x="0" y="0"/>
                    <a:pt x="0" y="0"/>
                    <a:pt x="0" y="0"/>
                  </a:cubicBezTo>
                  <a:lnTo>
                    <a:pt x="0" y="317"/>
                  </a:lnTo>
                  <a:close/>
                  <a:moveTo>
                    <a:pt x="0" y="317"/>
                  </a:moveTo>
                  <a:cubicBezTo>
                    <a:pt x="0" y="317"/>
                    <a:pt x="0" y="317"/>
                    <a:pt x="0" y="317"/>
                  </a:cubicBezTo>
                </a:path>
              </a:pathLst>
            </a:custGeom>
            <a:solidFill>
              <a:schemeClr val="accent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36" name="Google Shape;136;p15"/>
          <p:cNvGrpSpPr/>
          <p:nvPr/>
        </p:nvGrpSpPr>
        <p:grpSpPr>
          <a:xfrm>
            <a:off x="4283869" y="2228006"/>
            <a:ext cx="1506538" cy="1930400"/>
            <a:chOff x="4283869" y="2228006"/>
            <a:chExt cx="1506538" cy="1930400"/>
          </a:xfrm>
        </p:grpSpPr>
        <p:sp>
          <p:nvSpPr>
            <p:cNvPr id="137" name="Google Shape;137;p15"/>
            <p:cNvSpPr/>
            <p:nvPr/>
          </p:nvSpPr>
          <p:spPr>
            <a:xfrm>
              <a:off x="4283869" y="2228006"/>
              <a:ext cx="1506538" cy="1930400"/>
            </a:xfrm>
            <a:custGeom>
              <a:rect b="b" l="l" r="r" t="t"/>
              <a:pathLst>
                <a:path extrusionOk="0" h="344" w="273">
                  <a:moveTo>
                    <a:pt x="0" y="0"/>
                  </a:moveTo>
                  <a:cubicBezTo>
                    <a:pt x="0" y="58"/>
                    <a:pt x="0" y="58"/>
                    <a:pt x="0" y="58"/>
                  </a:cubicBezTo>
                  <a:cubicBezTo>
                    <a:pt x="32" y="58"/>
                    <a:pt x="32" y="58"/>
                    <a:pt x="32" y="58"/>
                  </a:cubicBezTo>
                  <a:cubicBezTo>
                    <a:pt x="32" y="57"/>
                    <a:pt x="31" y="56"/>
                    <a:pt x="31" y="55"/>
                  </a:cubicBezTo>
                  <a:cubicBezTo>
                    <a:pt x="31" y="48"/>
                    <a:pt x="37" y="43"/>
                    <a:pt x="43" y="43"/>
                  </a:cubicBezTo>
                  <a:cubicBezTo>
                    <a:pt x="49" y="43"/>
                    <a:pt x="54" y="48"/>
                    <a:pt x="54" y="55"/>
                  </a:cubicBezTo>
                  <a:cubicBezTo>
                    <a:pt x="54" y="56"/>
                    <a:pt x="54" y="57"/>
                    <a:pt x="54" y="58"/>
                  </a:cubicBezTo>
                  <a:cubicBezTo>
                    <a:pt x="102" y="58"/>
                    <a:pt x="102" y="58"/>
                    <a:pt x="102" y="58"/>
                  </a:cubicBezTo>
                  <a:cubicBezTo>
                    <a:pt x="102" y="344"/>
                    <a:pt x="102" y="344"/>
                    <a:pt x="102" y="344"/>
                  </a:cubicBezTo>
                  <a:cubicBezTo>
                    <a:pt x="140" y="344"/>
                    <a:pt x="140" y="344"/>
                    <a:pt x="140" y="344"/>
                  </a:cubicBezTo>
                  <a:cubicBezTo>
                    <a:pt x="140" y="343"/>
                    <a:pt x="140" y="342"/>
                    <a:pt x="140" y="341"/>
                  </a:cubicBezTo>
                  <a:cubicBezTo>
                    <a:pt x="140" y="336"/>
                    <a:pt x="144" y="332"/>
                    <a:pt x="149" y="332"/>
                  </a:cubicBezTo>
                  <a:cubicBezTo>
                    <a:pt x="154" y="332"/>
                    <a:pt x="157" y="336"/>
                    <a:pt x="157" y="341"/>
                  </a:cubicBezTo>
                  <a:cubicBezTo>
                    <a:pt x="157" y="342"/>
                    <a:pt x="157" y="343"/>
                    <a:pt x="157" y="344"/>
                  </a:cubicBezTo>
                  <a:cubicBezTo>
                    <a:pt x="172" y="344"/>
                    <a:pt x="172" y="344"/>
                    <a:pt x="172" y="344"/>
                  </a:cubicBezTo>
                  <a:cubicBezTo>
                    <a:pt x="172" y="58"/>
                    <a:pt x="172" y="58"/>
                    <a:pt x="172" y="58"/>
                  </a:cubicBezTo>
                  <a:cubicBezTo>
                    <a:pt x="273" y="58"/>
                    <a:pt x="273" y="58"/>
                    <a:pt x="273" y="58"/>
                  </a:cubicBezTo>
                  <a:cubicBezTo>
                    <a:pt x="273" y="0"/>
                    <a:pt x="273" y="0"/>
                    <a:pt x="273" y="0"/>
                  </a:cubicBezTo>
                  <a:lnTo>
                    <a:pt x="0" y="0"/>
                  </a:lnTo>
                  <a:close/>
                  <a:moveTo>
                    <a:pt x="167" y="18"/>
                  </a:moveTo>
                  <a:cubicBezTo>
                    <a:pt x="173" y="18"/>
                    <a:pt x="178" y="23"/>
                    <a:pt x="178" y="29"/>
                  </a:cubicBezTo>
                  <a:cubicBezTo>
                    <a:pt x="178" y="35"/>
                    <a:pt x="173" y="41"/>
                    <a:pt x="167" y="41"/>
                  </a:cubicBezTo>
                  <a:cubicBezTo>
                    <a:pt x="161" y="41"/>
                    <a:pt x="156" y="35"/>
                    <a:pt x="156" y="29"/>
                  </a:cubicBezTo>
                  <a:cubicBezTo>
                    <a:pt x="156" y="23"/>
                    <a:pt x="161" y="18"/>
                    <a:pt x="167" y="18"/>
                  </a:cubicBezTo>
                  <a:close/>
                  <a:moveTo>
                    <a:pt x="114" y="335"/>
                  </a:moveTo>
                  <a:cubicBezTo>
                    <a:pt x="109" y="335"/>
                    <a:pt x="105" y="331"/>
                    <a:pt x="105" y="326"/>
                  </a:cubicBezTo>
                  <a:cubicBezTo>
                    <a:pt x="105" y="321"/>
                    <a:pt x="109" y="317"/>
                    <a:pt x="114" y="317"/>
                  </a:cubicBezTo>
                  <a:cubicBezTo>
                    <a:pt x="118" y="317"/>
                    <a:pt x="122" y="321"/>
                    <a:pt x="122" y="326"/>
                  </a:cubicBezTo>
                  <a:cubicBezTo>
                    <a:pt x="122" y="331"/>
                    <a:pt x="118" y="335"/>
                    <a:pt x="114" y="335"/>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 name="Google Shape;138;p15"/>
            <p:cNvSpPr/>
            <p:nvPr/>
          </p:nvSpPr>
          <p:spPr>
            <a:xfrm>
              <a:off x="4956969" y="2520106"/>
              <a:ext cx="319088" cy="347663"/>
            </a:xfrm>
            <a:custGeom>
              <a:rect b="b" l="l" r="r" t="t"/>
              <a:pathLst>
                <a:path extrusionOk="0" h="62" w="58">
                  <a:moveTo>
                    <a:pt x="45" y="0"/>
                  </a:moveTo>
                  <a:cubicBezTo>
                    <a:pt x="37" y="0"/>
                    <a:pt x="30" y="6"/>
                    <a:pt x="28" y="14"/>
                  </a:cubicBezTo>
                  <a:cubicBezTo>
                    <a:pt x="17" y="14"/>
                    <a:pt x="17" y="14"/>
                    <a:pt x="17" y="14"/>
                  </a:cubicBezTo>
                  <a:cubicBezTo>
                    <a:pt x="8" y="14"/>
                    <a:pt x="0" y="22"/>
                    <a:pt x="0" y="31"/>
                  </a:cubicBezTo>
                  <a:cubicBezTo>
                    <a:pt x="0" y="62"/>
                    <a:pt x="0" y="62"/>
                    <a:pt x="0" y="62"/>
                  </a:cubicBezTo>
                  <a:cubicBezTo>
                    <a:pt x="6" y="62"/>
                    <a:pt x="6" y="62"/>
                    <a:pt x="6" y="62"/>
                  </a:cubicBezTo>
                  <a:cubicBezTo>
                    <a:pt x="6" y="31"/>
                    <a:pt x="6" y="31"/>
                    <a:pt x="6" y="31"/>
                  </a:cubicBezTo>
                  <a:cubicBezTo>
                    <a:pt x="6" y="25"/>
                    <a:pt x="11" y="20"/>
                    <a:pt x="17" y="20"/>
                  </a:cubicBezTo>
                  <a:cubicBezTo>
                    <a:pt x="28" y="20"/>
                    <a:pt x="28" y="20"/>
                    <a:pt x="28" y="20"/>
                  </a:cubicBezTo>
                  <a:cubicBezTo>
                    <a:pt x="30" y="28"/>
                    <a:pt x="37" y="34"/>
                    <a:pt x="45" y="34"/>
                  </a:cubicBezTo>
                  <a:cubicBezTo>
                    <a:pt x="47" y="34"/>
                    <a:pt x="48" y="34"/>
                    <a:pt x="50" y="33"/>
                  </a:cubicBezTo>
                  <a:cubicBezTo>
                    <a:pt x="50" y="27"/>
                    <a:pt x="50" y="27"/>
                    <a:pt x="50" y="27"/>
                  </a:cubicBezTo>
                  <a:cubicBezTo>
                    <a:pt x="48" y="28"/>
                    <a:pt x="47" y="28"/>
                    <a:pt x="45" y="28"/>
                  </a:cubicBezTo>
                  <a:cubicBezTo>
                    <a:pt x="39" y="28"/>
                    <a:pt x="34" y="23"/>
                    <a:pt x="34" y="17"/>
                  </a:cubicBezTo>
                  <a:cubicBezTo>
                    <a:pt x="34" y="11"/>
                    <a:pt x="39" y="6"/>
                    <a:pt x="45" y="6"/>
                  </a:cubicBezTo>
                  <a:cubicBezTo>
                    <a:pt x="47" y="6"/>
                    <a:pt x="48" y="6"/>
                    <a:pt x="50" y="6"/>
                  </a:cubicBezTo>
                  <a:cubicBezTo>
                    <a:pt x="50" y="6"/>
                    <a:pt x="50" y="6"/>
                    <a:pt x="50" y="6"/>
                  </a:cubicBezTo>
                  <a:cubicBezTo>
                    <a:pt x="58" y="6"/>
                    <a:pt x="58" y="6"/>
                    <a:pt x="58" y="6"/>
                  </a:cubicBezTo>
                  <a:cubicBezTo>
                    <a:pt x="55" y="2"/>
                    <a:pt x="50" y="0"/>
                    <a:pt x="45" y="0"/>
                  </a:cubicBezTo>
                  <a:close/>
                </a:path>
              </a:pathLst>
            </a:custGeom>
            <a:solidFill>
              <a:srgbClr val="FDDFD0"/>
            </a:solidFill>
            <a:ln cap="flat" cmpd="sng" w="9525">
              <a:solidFill>
                <a:srgbClr val="FDDFD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 name="Google Shape;139;p15"/>
            <p:cNvSpPr/>
            <p:nvPr/>
          </p:nvSpPr>
          <p:spPr>
            <a:xfrm>
              <a:off x="4537869" y="2228006"/>
              <a:ext cx="341313" cy="639763"/>
            </a:xfrm>
            <a:custGeom>
              <a:rect b="b" l="l" r="r" t="t"/>
              <a:pathLst>
                <a:path extrusionOk="0" h="114" w="62">
                  <a:moveTo>
                    <a:pt x="45" y="9"/>
                  </a:moveTo>
                  <a:cubicBezTo>
                    <a:pt x="34" y="9"/>
                    <a:pt x="34" y="9"/>
                    <a:pt x="34" y="9"/>
                  </a:cubicBezTo>
                  <a:cubicBezTo>
                    <a:pt x="34" y="6"/>
                    <a:pt x="32" y="3"/>
                    <a:pt x="31" y="0"/>
                  </a:cubicBezTo>
                  <a:cubicBezTo>
                    <a:pt x="23" y="0"/>
                    <a:pt x="23" y="0"/>
                    <a:pt x="23" y="0"/>
                  </a:cubicBezTo>
                  <a:cubicBezTo>
                    <a:pt x="26" y="2"/>
                    <a:pt x="28" y="6"/>
                    <a:pt x="28" y="9"/>
                  </a:cubicBezTo>
                  <a:cubicBezTo>
                    <a:pt x="28" y="16"/>
                    <a:pt x="23" y="21"/>
                    <a:pt x="17" y="21"/>
                  </a:cubicBezTo>
                  <a:cubicBezTo>
                    <a:pt x="10" y="21"/>
                    <a:pt x="5" y="16"/>
                    <a:pt x="5" y="9"/>
                  </a:cubicBezTo>
                  <a:cubicBezTo>
                    <a:pt x="5" y="6"/>
                    <a:pt x="7" y="2"/>
                    <a:pt x="10" y="0"/>
                  </a:cubicBezTo>
                  <a:cubicBezTo>
                    <a:pt x="2" y="0"/>
                    <a:pt x="2" y="0"/>
                    <a:pt x="2" y="0"/>
                  </a:cubicBezTo>
                  <a:cubicBezTo>
                    <a:pt x="1" y="3"/>
                    <a:pt x="0" y="6"/>
                    <a:pt x="0" y="9"/>
                  </a:cubicBezTo>
                  <a:cubicBezTo>
                    <a:pt x="0" y="19"/>
                    <a:pt x="7" y="26"/>
                    <a:pt x="17" y="26"/>
                  </a:cubicBezTo>
                  <a:cubicBezTo>
                    <a:pt x="24" y="26"/>
                    <a:pt x="30" y="22"/>
                    <a:pt x="33" y="15"/>
                  </a:cubicBezTo>
                  <a:cubicBezTo>
                    <a:pt x="45" y="15"/>
                    <a:pt x="45" y="15"/>
                    <a:pt x="45" y="15"/>
                  </a:cubicBezTo>
                  <a:cubicBezTo>
                    <a:pt x="51" y="15"/>
                    <a:pt x="56" y="20"/>
                    <a:pt x="56" y="26"/>
                  </a:cubicBezTo>
                  <a:cubicBezTo>
                    <a:pt x="56" y="114"/>
                    <a:pt x="56" y="114"/>
                    <a:pt x="56" y="114"/>
                  </a:cubicBezTo>
                  <a:cubicBezTo>
                    <a:pt x="62" y="114"/>
                    <a:pt x="62" y="114"/>
                    <a:pt x="62" y="114"/>
                  </a:cubicBezTo>
                  <a:cubicBezTo>
                    <a:pt x="62" y="26"/>
                    <a:pt x="62" y="26"/>
                    <a:pt x="62" y="26"/>
                  </a:cubicBezTo>
                  <a:cubicBezTo>
                    <a:pt x="62" y="17"/>
                    <a:pt x="54" y="9"/>
                    <a:pt x="45" y="9"/>
                  </a:cubicBezTo>
                  <a:close/>
                </a:path>
              </a:pathLst>
            </a:custGeom>
            <a:solidFill>
              <a:srgbClr val="FDDFD0"/>
            </a:solidFill>
            <a:ln cap="flat" cmpd="sng" w="9525">
              <a:solidFill>
                <a:srgbClr val="FDDFD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 name="Google Shape;140;p15"/>
            <p:cNvSpPr/>
            <p:nvPr/>
          </p:nvSpPr>
          <p:spPr>
            <a:xfrm>
              <a:off x="4426744" y="2440731"/>
              <a:ext cx="320675" cy="112713"/>
            </a:xfrm>
            <a:custGeom>
              <a:rect b="b" l="l" r="r" t="t"/>
              <a:pathLst>
                <a:path extrusionOk="0" h="20" w="58">
                  <a:moveTo>
                    <a:pt x="45" y="14"/>
                  </a:moveTo>
                  <a:cubicBezTo>
                    <a:pt x="33" y="14"/>
                    <a:pt x="33" y="14"/>
                    <a:pt x="33" y="14"/>
                  </a:cubicBezTo>
                  <a:cubicBezTo>
                    <a:pt x="32" y="6"/>
                    <a:pt x="25" y="0"/>
                    <a:pt x="17" y="0"/>
                  </a:cubicBezTo>
                  <a:cubicBezTo>
                    <a:pt x="7" y="0"/>
                    <a:pt x="0" y="7"/>
                    <a:pt x="0" y="17"/>
                  </a:cubicBezTo>
                  <a:cubicBezTo>
                    <a:pt x="0" y="18"/>
                    <a:pt x="0" y="19"/>
                    <a:pt x="0" y="20"/>
                  </a:cubicBezTo>
                  <a:cubicBezTo>
                    <a:pt x="6" y="20"/>
                    <a:pt x="6" y="20"/>
                    <a:pt x="6" y="20"/>
                  </a:cubicBezTo>
                  <a:cubicBezTo>
                    <a:pt x="6" y="19"/>
                    <a:pt x="5" y="18"/>
                    <a:pt x="5" y="17"/>
                  </a:cubicBezTo>
                  <a:cubicBezTo>
                    <a:pt x="5" y="10"/>
                    <a:pt x="11" y="5"/>
                    <a:pt x="17" y="5"/>
                  </a:cubicBezTo>
                  <a:cubicBezTo>
                    <a:pt x="23" y="5"/>
                    <a:pt x="28" y="10"/>
                    <a:pt x="28" y="17"/>
                  </a:cubicBezTo>
                  <a:cubicBezTo>
                    <a:pt x="28" y="18"/>
                    <a:pt x="28" y="19"/>
                    <a:pt x="28" y="20"/>
                  </a:cubicBezTo>
                  <a:cubicBezTo>
                    <a:pt x="33" y="20"/>
                    <a:pt x="33" y="20"/>
                    <a:pt x="33" y="20"/>
                  </a:cubicBezTo>
                  <a:cubicBezTo>
                    <a:pt x="33" y="20"/>
                    <a:pt x="33" y="20"/>
                    <a:pt x="33" y="20"/>
                  </a:cubicBezTo>
                  <a:cubicBezTo>
                    <a:pt x="45" y="20"/>
                    <a:pt x="45" y="20"/>
                    <a:pt x="45" y="20"/>
                  </a:cubicBezTo>
                  <a:cubicBezTo>
                    <a:pt x="46" y="20"/>
                    <a:pt x="48" y="20"/>
                    <a:pt x="49" y="20"/>
                  </a:cubicBezTo>
                  <a:cubicBezTo>
                    <a:pt x="58" y="20"/>
                    <a:pt x="58" y="20"/>
                    <a:pt x="58" y="20"/>
                  </a:cubicBezTo>
                  <a:cubicBezTo>
                    <a:pt x="55" y="16"/>
                    <a:pt x="50" y="14"/>
                    <a:pt x="45" y="14"/>
                  </a:cubicBezTo>
                  <a:close/>
                </a:path>
              </a:pathLst>
            </a:custGeom>
            <a:solidFill>
              <a:srgbClr val="FDDFD0"/>
            </a:solidFill>
            <a:ln cap="flat" cmpd="sng" w="9525">
              <a:solidFill>
                <a:srgbClr val="FDDFD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 name="Google Shape;141;p15"/>
            <p:cNvSpPr/>
            <p:nvPr/>
          </p:nvSpPr>
          <p:spPr>
            <a:xfrm>
              <a:off x="4990307" y="2228006"/>
              <a:ext cx="307975" cy="257175"/>
            </a:xfrm>
            <a:custGeom>
              <a:rect b="b" l="l" r="r" t="t"/>
              <a:pathLst>
                <a:path extrusionOk="0" h="46" w="56">
                  <a:moveTo>
                    <a:pt x="39" y="12"/>
                  </a:moveTo>
                  <a:cubicBezTo>
                    <a:pt x="31" y="12"/>
                    <a:pt x="24" y="18"/>
                    <a:pt x="22" y="26"/>
                  </a:cubicBezTo>
                  <a:cubicBezTo>
                    <a:pt x="13" y="26"/>
                    <a:pt x="13" y="26"/>
                    <a:pt x="13" y="26"/>
                  </a:cubicBezTo>
                  <a:cubicBezTo>
                    <a:pt x="9" y="26"/>
                    <a:pt x="5" y="23"/>
                    <a:pt x="5" y="18"/>
                  </a:cubicBezTo>
                  <a:cubicBezTo>
                    <a:pt x="5" y="0"/>
                    <a:pt x="5" y="0"/>
                    <a:pt x="5" y="0"/>
                  </a:cubicBezTo>
                  <a:cubicBezTo>
                    <a:pt x="0" y="0"/>
                    <a:pt x="0" y="0"/>
                    <a:pt x="0" y="0"/>
                  </a:cubicBezTo>
                  <a:cubicBezTo>
                    <a:pt x="0" y="18"/>
                    <a:pt x="0" y="18"/>
                    <a:pt x="0" y="18"/>
                  </a:cubicBezTo>
                  <a:cubicBezTo>
                    <a:pt x="0" y="26"/>
                    <a:pt x="6" y="32"/>
                    <a:pt x="13" y="32"/>
                  </a:cubicBezTo>
                  <a:cubicBezTo>
                    <a:pt x="22" y="32"/>
                    <a:pt x="22" y="32"/>
                    <a:pt x="22" y="32"/>
                  </a:cubicBezTo>
                  <a:cubicBezTo>
                    <a:pt x="24" y="40"/>
                    <a:pt x="31" y="46"/>
                    <a:pt x="39" y="46"/>
                  </a:cubicBezTo>
                  <a:cubicBezTo>
                    <a:pt x="48" y="46"/>
                    <a:pt x="56" y="39"/>
                    <a:pt x="56" y="29"/>
                  </a:cubicBezTo>
                  <a:cubicBezTo>
                    <a:pt x="56" y="20"/>
                    <a:pt x="48" y="12"/>
                    <a:pt x="39" y="12"/>
                  </a:cubicBezTo>
                  <a:close/>
                  <a:moveTo>
                    <a:pt x="39" y="41"/>
                  </a:moveTo>
                  <a:cubicBezTo>
                    <a:pt x="33" y="41"/>
                    <a:pt x="28" y="35"/>
                    <a:pt x="28" y="29"/>
                  </a:cubicBezTo>
                  <a:cubicBezTo>
                    <a:pt x="28" y="23"/>
                    <a:pt x="33" y="18"/>
                    <a:pt x="39" y="18"/>
                  </a:cubicBezTo>
                  <a:cubicBezTo>
                    <a:pt x="45" y="18"/>
                    <a:pt x="50" y="23"/>
                    <a:pt x="50" y="29"/>
                  </a:cubicBezTo>
                  <a:cubicBezTo>
                    <a:pt x="50" y="35"/>
                    <a:pt x="45" y="41"/>
                    <a:pt x="39" y="41"/>
                  </a:cubicBezTo>
                  <a:close/>
                </a:path>
              </a:pathLst>
            </a:custGeom>
            <a:solidFill>
              <a:srgbClr val="FDDFD0"/>
            </a:solidFill>
            <a:ln cap="flat" cmpd="sng" w="9525">
              <a:solidFill>
                <a:srgbClr val="FDDFD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 name="Google Shape;142;p15"/>
            <p:cNvSpPr/>
            <p:nvPr/>
          </p:nvSpPr>
          <p:spPr>
            <a:xfrm>
              <a:off x="5095082" y="3529756"/>
              <a:ext cx="142875" cy="269875"/>
            </a:xfrm>
            <a:custGeom>
              <a:rect b="b" l="l" r="r" t="t"/>
              <a:pathLst>
                <a:path extrusionOk="0" h="48" w="26">
                  <a:moveTo>
                    <a:pt x="25" y="18"/>
                  </a:moveTo>
                  <a:cubicBezTo>
                    <a:pt x="25" y="17"/>
                    <a:pt x="26" y="15"/>
                    <a:pt x="26" y="13"/>
                  </a:cubicBezTo>
                  <a:cubicBezTo>
                    <a:pt x="26" y="11"/>
                    <a:pt x="25" y="9"/>
                    <a:pt x="25" y="7"/>
                  </a:cubicBezTo>
                  <a:cubicBezTo>
                    <a:pt x="22" y="3"/>
                    <a:pt x="18" y="0"/>
                    <a:pt x="13" y="0"/>
                  </a:cubicBezTo>
                  <a:cubicBezTo>
                    <a:pt x="5" y="0"/>
                    <a:pt x="0" y="5"/>
                    <a:pt x="0" y="13"/>
                  </a:cubicBezTo>
                  <a:cubicBezTo>
                    <a:pt x="0" y="19"/>
                    <a:pt x="4" y="25"/>
                    <a:pt x="10" y="26"/>
                  </a:cubicBezTo>
                  <a:cubicBezTo>
                    <a:pt x="10" y="35"/>
                    <a:pt x="10" y="35"/>
                    <a:pt x="10" y="35"/>
                  </a:cubicBezTo>
                  <a:cubicBezTo>
                    <a:pt x="10" y="42"/>
                    <a:pt x="16" y="48"/>
                    <a:pt x="24" y="48"/>
                  </a:cubicBezTo>
                  <a:cubicBezTo>
                    <a:pt x="25" y="48"/>
                    <a:pt x="25" y="48"/>
                    <a:pt x="25" y="48"/>
                  </a:cubicBezTo>
                  <a:cubicBezTo>
                    <a:pt x="25" y="43"/>
                    <a:pt x="25" y="43"/>
                    <a:pt x="25" y="43"/>
                  </a:cubicBezTo>
                  <a:cubicBezTo>
                    <a:pt x="24" y="43"/>
                    <a:pt x="24" y="43"/>
                    <a:pt x="24" y="43"/>
                  </a:cubicBezTo>
                  <a:cubicBezTo>
                    <a:pt x="19" y="43"/>
                    <a:pt x="15" y="39"/>
                    <a:pt x="15" y="35"/>
                  </a:cubicBezTo>
                  <a:cubicBezTo>
                    <a:pt x="15" y="26"/>
                    <a:pt x="15" y="26"/>
                    <a:pt x="15" y="26"/>
                  </a:cubicBezTo>
                  <a:cubicBezTo>
                    <a:pt x="19" y="25"/>
                    <a:pt x="23" y="22"/>
                    <a:pt x="25" y="18"/>
                  </a:cubicBezTo>
                  <a:close/>
                  <a:moveTo>
                    <a:pt x="13" y="21"/>
                  </a:moveTo>
                  <a:cubicBezTo>
                    <a:pt x="8" y="21"/>
                    <a:pt x="4" y="18"/>
                    <a:pt x="4" y="13"/>
                  </a:cubicBezTo>
                  <a:cubicBezTo>
                    <a:pt x="4" y="8"/>
                    <a:pt x="8" y="4"/>
                    <a:pt x="13" y="4"/>
                  </a:cubicBezTo>
                  <a:cubicBezTo>
                    <a:pt x="17" y="4"/>
                    <a:pt x="21" y="8"/>
                    <a:pt x="21" y="13"/>
                  </a:cubicBezTo>
                  <a:cubicBezTo>
                    <a:pt x="21" y="18"/>
                    <a:pt x="17" y="21"/>
                    <a:pt x="13" y="21"/>
                  </a:cubicBezTo>
                  <a:close/>
                </a:path>
              </a:pathLst>
            </a:custGeom>
            <a:solidFill>
              <a:srgbClr val="FDDFD0"/>
            </a:solidFill>
            <a:ln cap="flat" cmpd="sng" w="9525">
              <a:solidFill>
                <a:srgbClr val="FDDFD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 name="Google Shape;143;p15"/>
            <p:cNvSpPr/>
            <p:nvPr/>
          </p:nvSpPr>
          <p:spPr>
            <a:xfrm>
              <a:off x="4845844" y="3861544"/>
              <a:ext cx="387350" cy="269875"/>
            </a:xfrm>
            <a:custGeom>
              <a:rect b="b" l="l" r="r" t="t"/>
              <a:pathLst>
                <a:path extrusionOk="0" h="48" w="70">
                  <a:moveTo>
                    <a:pt x="25" y="0"/>
                  </a:moveTo>
                  <a:cubicBezTo>
                    <a:pt x="18" y="0"/>
                    <a:pt x="12" y="6"/>
                    <a:pt x="12" y="13"/>
                  </a:cubicBezTo>
                  <a:cubicBezTo>
                    <a:pt x="12" y="22"/>
                    <a:pt x="12" y="22"/>
                    <a:pt x="12" y="22"/>
                  </a:cubicBezTo>
                  <a:cubicBezTo>
                    <a:pt x="7" y="22"/>
                    <a:pt x="2" y="24"/>
                    <a:pt x="0" y="28"/>
                  </a:cubicBezTo>
                  <a:cubicBezTo>
                    <a:pt x="0" y="41"/>
                    <a:pt x="0" y="41"/>
                    <a:pt x="0" y="41"/>
                  </a:cubicBezTo>
                  <a:cubicBezTo>
                    <a:pt x="2" y="45"/>
                    <a:pt x="7" y="48"/>
                    <a:pt x="12" y="48"/>
                  </a:cubicBezTo>
                  <a:cubicBezTo>
                    <a:pt x="19" y="48"/>
                    <a:pt x="25" y="42"/>
                    <a:pt x="25" y="35"/>
                  </a:cubicBezTo>
                  <a:cubicBezTo>
                    <a:pt x="25" y="29"/>
                    <a:pt x="21" y="24"/>
                    <a:pt x="16" y="22"/>
                  </a:cubicBezTo>
                  <a:cubicBezTo>
                    <a:pt x="16" y="13"/>
                    <a:pt x="16" y="13"/>
                    <a:pt x="16" y="13"/>
                  </a:cubicBezTo>
                  <a:cubicBezTo>
                    <a:pt x="16" y="8"/>
                    <a:pt x="20" y="4"/>
                    <a:pt x="25" y="4"/>
                  </a:cubicBezTo>
                  <a:cubicBezTo>
                    <a:pt x="70" y="4"/>
                    <a:pt x="70" y="4"/>
                    <a:pt x="70" y="4"/>
                  </a:cubicBezTo>
                  <a:cubicBezTo>
                    <a:pt x="70" y="0"/>
                    <a:pt x="70" y="0"/>
                    <a:pt x="70" y="0"/>
                  </a:cubicBezTo>
                  <a:lnTo>
                    <a:pt x="25" y="0"/>
                  </a:lnTo>
                  <a:close/>
                  <a:moveTo>
                    <a:pt x="20" y="35"/>
                  </a:moveTo>
                  <a:cubicBezTo>
                    <a:pt x="20" y="40"/>
                    <a:pt x="16" y="44"/>
                    <a:pt x="12" y="44"/>
                  </a:cubicBezTo>
                  <a:cubicBezTo>
                    <a:pt x="7" y="44"/>
                    <a:pt x="3" y="40"/>
                    <a:pt x="3" y="35"/>
                  </a:cubicBezTo>
                  <a:cubicBezTo>
                    <a:pt x="3" y="30"/>
                    <a:pt x="7" y="26"/>
                    <a:pt x="12" y="26"/>
                  </a:cubicBezTo>
                  <a:cubicBezTo>
                    <a:pt x="16" y="26"/>
                    <a:pt x="20" y="30"/>
                    <a:pt x="20" y="35"/>
                  </a:cubicBezTo>
                  <a:close/>
                </a:path>
              </a:pathLst>
            </a:custGeom>
            <a:solidFill>
              <a:srgbClr val="FDDFD0"/>
            </a:solidFill>
            <a:ln cap="flat" cmpd="sng" w="9525">
              <a:solidFill>
                <a:srgbClr val="FDDFD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 name="Google Shape;144;p15"/>
            <p:cNvSpPr/>
            <p:nvPr/>
          </p:nvSpPr>
          <p:spPr>
            <a:xfrm>
              <a:off x="5033169" y="3945681"/>
              <a:ext cx="200025" cy="212725"/>
            </a:xfrm>
            <a:custGeom>
              <a:rect b="b" l="l" r="r" t="t"/>
              <a:pathLst>
                <a:path extrusionOk="0" h="38" w="36">
                  <a:moveTo>
                    <a:pt x="24" y="4"/>
                  </a:moveTo>
                  <a:cubicBezTo>
                    <a:pt x="36" y="4"/>
                    <a:pt x="36" y="4"/>
                    <a:pt x="36" y="4"/>
                  </a:cubicBezTo>
                  <a:cubicBezTo>
                    <a:pt x="36" y="0"/>
                    <a:pt x="36" y="0"/>
                    <a:pt x="36" y="0"/>
                  </a:cubicBezTo>
                  <a:cubicBezTo>
                    <a:pt x="24" y="0"/>
                    <a:pt x="24" y="0"/>
                    <a:pt x="24" y="0"/>
                  </a:cubicBezTo>
                  <a:cubicBezTo>
                    <a:pt x="16" y="0"/>
                    <a:pt x="11" y="6"/>
                    <a:pt x="11" y="13"/>
                  </a:cubicBezTo>
                  <a:cubicBezTo>
                    <a:pt x="11" y="22"/>
                    <a:pt x="11" y="22"/>
                    <a:pt x="11" y="22"/>
                  </a:cubicBezTo>
                  <a:cubicBezTo>
                    <a:pt x="4" y="23"/>
                    <a:pt x="0" y="29"/>
                    <a:pt x="0" y="35"/>
                  </a:cubicBezTo>
                  <a:cubicBezTo>
                    <a:pt x="0" y="36"/>
                    <a:pt x="0" y="37"/>
                    <a:pt x="0" y="38"/>
                  </a:cubicBezTo>
                  <a:cubicBezTo>
                    <a:pt x="4" y="38"/>
                    <a:pt x="4" y="38"/>
                    <a:pt x="4" y="38"/>
                  </a:cubicBezTo>
                  <a:cubicBezTo>
                    <a:pt x="4" y="37"/>
                    <a:pt x="4" y="36"/>
                    <a:pt x="4" y="35"/>
                  </a:cubicBezTo>
                  <a:cubicBezTo>
                    <a:pt x="4" y="30"/>
                    <a:pt x="8" y="26"/>
                    <a:pt x="13" y="26"/>
                  </a:cubicBezTo>
                  <a:cubicBezTo>
                    <a:pt x="18" y="26"/>
                    <a:pt x="21" y="30"/>
                    <a:pt x="21" y="35"/>
                  </a:cubicBezTo>
                  <a:cubicBezTo>
                    <a:pt x="21" y="36"/>
                    <a:pt x="21" y="37"/>
                    <a:pt x="21" y="38"/>
                  </a:cubicBezTo>
                  <a:cubicBezTo>
                    <a:pt x="26" y="38"/>
                    <a:pt x="26" y="38"/>
                    <a:pt x="26" y="38"/>
                  </a:cubicBezTo>
                  <a:cubicBezTo>
                    <a:pt x="26" y="37"/>
                    <a:pt x="26" y="36"/>
                    <a:pt x="26" y="35"/>
                  </a:cubicBezTo>
                  <a:cubicBezTo>
                    <a:pt x="26" y="29"/>
                    <a:pt x="21" y="23"/>
                    <a:pt x="15" y="22"/>
                  </a:cubicBezTo>
                  <a:cubicBezTo>
                    <a:pt x="15" y="13"/>
                    <a:pt x="15" y="13"/>
                    <a:pt x="15" y="13"/>
                  </a:cubicBezTo>
                  <a:cubicBezTo>
                    <a:pt x="15" y="8"/>
                    <a:pt x="19" y="4"/>
                    <a:pt x="24" y="4"/>
                  </a:cubicBezTo>
                  <a:close/>
                </a:path>
              </a:pathLst>
            </a:custGeom>
            <a:solidFill>
              <a:srgbClr val="FDDFD0"/>
            </a:solidFill>
            <a:ln cap="flat" cmpd="sng" w="9525">
              <a:solidFill>
                <a:srgbClr val="FDDFD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5" name="Google Shape;145;p15"/>
            <p:cNvSpPr/>
            <p:nvPr/>
          </p:nvSpPr>
          <p:spPr>
            <a:xfrm>
              <a:off x="4845844" y="3529756"/>
              <a:ext cx="220663" cy="241300"/>
            </a:xfrm>
            <a:custGeom>
              <a:rect b="b" l="l" r="r" t="t"/>
              <a:pathLst>
                <a:path extrusionOk="0" h="43" w="40">
                  <a:moveTo>
                    <a:pt x="27" y="0"/>
                  </a:moveTo>
                  <a:cubicBezTo>
                    <a:pt x="20" y="0"/>
                    <a:pt x="14" y="5"/>
                    <a:pt x="14" y="13"/>
                  </a:cubicBezTo>
                  <a:cubicBezTo>
                    <a:pt x="14" y="19"/>
                    <a:pt x="19" y="25"/>
                    <a:pt x="25" y="26"/>
                  </a:cubicBezTo>
                  <a:cubicBezTo>
                    <a:pt x="25" y="33"/>
                    <a:pt x="25" y="33"/>
                    <a:pt x="25" y="33"/>
                  </a:cubicBezTo>
                  <a:cubicBezTo>
                    <a:pt x="25" y="36"/>
                    <a:pt x="22" y="39"/>
                    <a:pt x="19" y="39"/>
                  </a:cubicBezTo>
                  <a:cubicBezTo>
                    <a:pt x="0" y="39"/>
                    <a:pt x="0" y="39"/>
                    <a:pt x="0" y="39"/>
                  </a:cubicBezTo>
                  <a:cubicBezTo>
                    <a:pt x="0" y="43"/>
                    <a:pt x="0" y="43"/>
                    <a:pt x="0" y="43"/>
                  </a:cubicBezTo>
                  <a:cubicBezTo>
                    <a:pt x="19" y="43"/>
                    <a:pt x="19" y="43"/>
                    <a:pt x="19" y="43"/>
                  </a:cubicBezTo>
                  <a:cubicBezTo>
                    <a:pt x="24" y="43"/>
                    <a:pt x="29" y="39"/>
                    <a:pt x="29" y="33"/>
                  </a:cubicBezTo>
                  <a:cubicBezTo>
                    <a:pt x="29" y="26"/>
                    <a:pt x="29" y="26"/>
                    <a:pt x="29" y="26"/>
                  </a:cubicBezTo>
                  <a:cubicBezTo>
                    <a:pt x="35" y="25"/>
                    <a:pt x="40" y="19"/>
                    <a:pt x="40" y="13"/>
                  </a:cubicBezTo>
                  <a:cubicBezTo>
                    <a:pt x="40" y="5"/>
                    <a:pt x="34" y="0"/>
                    <a:pt x="27" y="0"/>
                  </a:cubicBezTo>
                  <a:close/>
                  <a:moveTo>
                    <a:pt x="27" y="21"/>
                  </a:moveTo>
                  <a:cubicBezTo>
                    <a:pt x="22" y="21"/>
                    <a:pt x="18" y="18"/>
                    <a:pt x="18" y="13"/>
                  </a:cubicBezTo>
                  <a:cubicBezTo>
                    <a:pt x="18" y="8"/>
                    <a:pt x="22" y="4"/>
                    <a:pt x="27" y="4"/>
                  </a:cubicBezTo>
                  <a:cubicBezTo>
                    <a:pt x="32" y="4"/>
                    <a:pt x="36" y="8"/>
                    <a:pt x="36" y="13"/>
                  </a:cubicBezTo>
                  <a:cubicBezTo>
                    <a:pt x="36" y="18"/>
                    <a:pt x="32" y="21"/>
                    <a:pt x="27" y="21"/>
                  </a:cubicBezTo>
                  <a:close/>
                </a:path>
              </a:pathLst>
            </a:custGeom>
            <a:solidFill>
              <a:srgbClr val="FDDFD0"/>
            </a:solidFill>
            <a:ln cap="flat" cmpd="sng" w="9525">
              <a:solidFill>
                <a:srgbClr val="FDDFD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46" name="Google Shape;146;p15"/>
          <p:cNvGrpSpPr/>
          <p:nvPr/>
        </p:nvGrpSpPr>
        <p:grpSpPr>
          <a:xfrm>
            <a:off x="2556669" y="2194669"/>
            <a:ext cx="1539875" cy="1997075"/>
            <a:chOff x="2556669" y="2194669"/>
            <a:chExt cx="1539875" cy="1997075"/>
          </a:xfrm>
        </p:grpSpPr>
        <p:sp>
          <p:nvSpPr>
            <p:cNvPr id="147" name="Google Shape;147;p15"/>
            <p:cNvSpPr/>
            <p:nvPr/>
          </p:nvSpPr>
          <p:spPr>
            <a:xfrm>
              <a:off x="2556669" y="2194669"/>
              <a:ext cx="1539875" cy="1997075"/>
            </a:xfrm>
            <a:custGeom>
              <a:rect b="b" l="l" r="r" t="t"/>
              <a:pathLst>
                <a:path extrusionOk="0" h="356" w="279">
                  <a:moveTo>
                    <a:pt x="266" y="195"/>
                  </a:moveTo>
                  <a:cubicBezTo>
                    <a:pt x="257" y="180"/>
                    <a:pt x="244" y="168"/>
                    <a:pt x="228" y="160"/>
                  </a:cubicBezTo>
                  <a:cubicBezTo>
                    <a:pt x="215" y="153"/>
                    <a:pt x="196" y="147"/>
                    <a:pt x="172" y="140"/>
                  </a:cubicBezTo>
                  <a:cubicBezTo>
                    <a:pt x="168" y="139"/>
                    <a:pt x="163" y="138"/>
                    <a:pt x="159" y="137"/>
                  </a:cubicBezTo>
                  <a:cubicBezTo>
                    <a:pt x="157" y="136"/>
                    <a:pt x="155" y="136"/>
                    <a:pt x="153" y="135"/>
                  </a:cubicBezTo>
                  <a:cubicBezTo>
                    <a:pt x="132" y="130"/>
                    <a:pt x="115" y="125"/>
                    <a:pt x="104" y="121"/>
                  </a:cubicBezTo>
                  <a:cubicBezTo>
                    <a:pt x="102" y="120"/>
                    <a:pt x="100" y="119"/>
                    <a:pt x="98" y="118"/>
                  </a:cubicBezTo>
                  <a:cubicBezTo>
                    <a:pt x="98" y="118"/>
                    <a:pt x="97" y="119"/>
                    <a:pt x="97" y="120"/>
                  </a:cubicBezTo>
                  <a:cubicBezTo>
                    <a:pt x="91" y="125"/>
                    <a:pt x="82" y="125"/>
                    <a:pt x="77" y="120"/>
                  </a:cubicBezTo>
                  <a:cubicBezTo>
                    <a:pt x="71" y="114"/>
                    <a:pt x="71" y="105"/>
                    <a:pt x="77" y="100"/>
                  </a:cubicBezTo>
                  <a:cubicBezTo>
                    <a:pt x="78" y="99"/>
                    <a:pt x="79" y="98"/>
                    <a:pt x="80" y="98"/>
                  </a:cubicBezTo>
                  <a:cubicBezTo>
                    <a:pt x="79" y="96"/>
                    <a:pt x="79" y="94"/>
                    <a:pt x="79" y="91"/>
                  </a:cubicBezTo>
                  <a:cubicBezTo>
                    <a:pt x="79" y="91"/>
                    <a:pt x="79" y="91"/>
                    <a:pt x="79" y="91"/>
                  </a:cubicBezTo>
                  <a:cubicBezTo>
                    <a:pt x="79" y="82"/>
                    <a:pt x="83" y="75"/>
                    <a:pt x="90" y="70"/>
                  </a:cubicBezTo>
                  <a:cubicBezTo>
                    <a:pt x="99" y="64"/>
                    <a:pt x="110" y="60"/>
                    <a:pt x="124" y="58"/>
                  </a:cubicBezTo>
                  <a:cubicBezTo>
                    <a:pt x="162" y="60"/>
                    <a:pt x="162" y="60"/>
                    <a:pt x="162" y="60"/>
                  </a:cubicBezTo>
                  <a:cubicBezTo>
                    <a:pt x="170" y="62"/>
                    <a:pt x="176" y="65"/>
                    <a:pt x="181" y="69"/>
                  </a:cubicBezTo>
                  <a:cubicBezTo>
                    <a:pt x="191" y="77"/>
                    <a:pt x="197" y="90"/>
                    <a:pt x="200" y="107"/>
                  </a:cubicBezTo>
                  <a:cubicBezTo>
                    <a:pt x="270" y="104"/>
                    <a:pt x="270" y="104"/>
                    <a:pt x="270" y="104"/>
                  </a:cubicBezTo>
                  <a:cubicBezTo>
                    <a:pt x="268" y="73"/>
                    <a:pt x="257" y="47"/>
                    <a:pt x="235" y="29"/>
                  </a:cubicBezTo>
                  <a:cubicBezTo>
                    <a:pt x="213" y="10"/>
                    <a:pt x="181" y="0"/>
                    <a:pt x="138" y="0"/>
                  </a:cubicBezTo>
                  <a:cubicBezTo>
                    <a:pt x="111" y="0"/>
                    <a:pt x="89" y="4"/>
                    <a:pt x="70" y="12"/>
                  </a:cubicBezTo>
                  <a:cubicBezTo>
                    <a:pt x="62" y="16"/>
                    <a:pt x="54" y="20"/>
                    <a:pt x="47" y="25"/>
                  </a:cubicBezTo>
                  <a:cubicBezTo>
                    <a:pt x="47" y="25"/>
                    <a:pt x="47" y="25"/>
                    <a:pt x="47" y="25"/>
                  </a:cubicBezTo>
                  <a:cubicBezTo>
                    <a:pt x="42" y="29"/>
                    <a:pt x="38" y="34"/>
                    <a:pt x="34" y="39"/>
                  </a:cubicBezTo>
                  <a:cubicBezTo>
                    <a:pt x="31" y="41"/>
                    <a:pt x="29" y="44"/>
                    <a:pt x="27" y="47"/>
                  </a:cubicBezTo>
                  <a:cubicBezTo>
                    <a:pt x="17" y="62"/>
                    <a:pt x="12" y="79"/>
                    <a:pt x="12" y="96"/>
                  </a:cubicBezTo>
                  <a:cubicBezTo>
                    <a:pt x="12" y="123"/>
                    <a:pt x="23" y="146"/>
                    <a:pt x="44" y="165"/>
                  </a:cubicBezTo>
                  <a:cubicBezTo>
                    <a:pt x="59" y="179"/>
                    <a:pt x="85" y="190"/>
                    <a:pt x="122" y="199"/>
                  </a:cubicBezTo>
                  <a:cubicBezTo>
                    <a:pt x="151" y="206"/>
                    <a:pt x="170" y="211"/>
                    <a:pt x="178" y="214"/>
                  </a:cubicBezTo>
                  <a:cubicBezTo>
                    <a:pt x="190" y="218"/>
                    <a:pt x="198" y="223"/>
                    <a:pt x="203" y="229"/>
                  </a:cubicBezTo>
                  <a:cubicBezTo>
                    <a:pt x="208" y="235"/>
                    <a:pt x="210" y="242"/>
                    <a:pt x="210" y="250"/>
                  </a:cubicBezTo>
                  <a:cubicBezTo>
                    <a:pt x="210" y="262"/>
                    <a:pt x="204" y="274"/>
                    <a:pt x="193" y="283"/>
                  </a:cubicBezTo>
                  <a:cubicBezTo>
                    <a:pt x="182" y="292"/>
                    <a:pt x="165" y="297"/>
                    <a:pt x="143" y="297"/>
                  </a:cubicBezTo>
                  <a:cubicBezTo>
                    <a:pt x="127" y="297"/>
                    <a:pt x="113" y="294"/>
                    <a:pt x="102" y="288"/>
                  </a:cubicBezTo>
                  <a:cubicBezTo>
                    <a:pt x="101" y="288"/>
                    <a:pt x="101" y="287"/>
                    <a:pt x="100" y="287"/>
                  </a:cubicBezTo>
                  <a:cubicBezTo>
                    <a:pt x="97" y="285"/>
                    <a:pt x="95" y="284"/>
                    <a:pt x="93" y="282"/>
                  </a:cubicBezTo>
                  <a:cubicBezTo>
                    <a:pt x="93" y="282"/>
                    <a:pt x="92" y="281"/>
                    <a:pt x="92" y="281"/>
                  </a:cubicBezTo>
                  <a:cubicBezTo>
                    <a:pt x="91" y="280"/>
                    <a:pt x="90" y="279"/>
                    <a:pt x="89" y="278"/>
                  </a:cubicBezTo>
                  <a:cubicBezTo>
                    <a:pt x="89" y="278"/>
                    <a:pt x="88" y="277"/>
                    <a:pt x="87" y="276"/>
                  </a:cubicBezTo>
                  <a:cubicBezTo>
                    <a:pt x="86" y="275"/>
                    <a:pt x="85" y="274"/>
                    <a:pt x="84" y="273"/>
                  </a:cubicBezTo>
                  <a:cubicBezTo>
                    <a:pt x="84" y="272"/>
                    <a:pt x="83" y="271"/>
                    <a:pt x="83" y="271"/>
                  </a:cubicBezTo>
                  <a:cubicBezTo>
                    <a:pt x="83" y="271"/>
                    <a:pt x="83" y="271"/>
                    <a:pt x="83" y="271"/>
                  </a:cubicBezTo>
                  <a:cubicBezTo>
                    <a:pt x="81" y="269"/>
                    <a:pt x="80" y="267"/>
                    <a:pt x="79" y="265"/>
                  </a:cubicBezTo>
                  <a:cubicBezTo>
                    <a:pt x="78" y="264"/>
                    <a:pt x="78" y="263"/>
                    <a:pt x="77" y="262"/>
                  </a:cubicBezTo>
                  <a:cubicBezTo>
                    <a:pt x="77" y="262"/>
                    <a:pt x="77" y="262"/>
                    <a:pt x="77" y="262"/>
                  </a:cubicBezTo>
                  <a:cubicBezTo>
                    <a:pt x="76" y="258"/>
                    <a:pt x="74" y="255"/>
                    <a:pt x="73" y="251"/>
                  </a:cubicBezTo>
                  <a:cubicBezTo>
                    <a:pt x="73" y="251"/>
                    <a:pt x="73" y="251"/>
                    <a:pt x="73" y="251"/>
                  </a:cubicBezTo>
                  <a:cubicBezTo>
                    <a:pt x="71" y="245"/>
                    <a:pt x="69" y="238"/>
                    <a:pt x="68" y="231"/>
                  </a:cubicBezTo>
                  <a:cubicBezTo>
                    <a:pt x="0" y="238"/>
                    <a:pt x="0" y="238"/>
                    <a:pt x="0" y="238"/>
                  </a:cubicBezTo>
                  <a:cubicBezTo>
                    <a:pt x="2" y="251"/>
                    <a:pt x="4" y="262"/>
                    <a:pt x="8" y="273"/>
                  </a:cubicBezTo>
                  <a:cubicBezTo>
                    <a:pt x="8" y="273"/>
                    <a:pt x="8" y="273"/>
                    <a:pt x="8" y="273"/>
                  </a:cubicBezTo>
                  <a:cubicBezTo>
                    <a:pt x="8" y="274"/>
                    <a:pt x="8" y="275"/>
                    <a:pt x="8" y="275"/>
                  </a:cubicBezTo>
                  <a:cubicBezTo>
                    <a:pt x="10" y="280"/>
                    <a:pt x="12" y="285"/>
                    <a:pt x="14" y="289"/>
                  </a:cubicBezTo>
                  <a:cubicBezTo>
                    <a:pt x="14" y="290"/>
                    <a:pt x="15" y="290"/>
                    <a:pt x="15" y="291"/>
                  </a:cubicBezTo>
                  <a:cubicBezTo>
                    <a:pt x="15" y="291"/>
                    <a:pt x="15" y="291"/>
                    <a:pt x="15" y="291"/>
                  </a:cubicBezTo>
                  <a:cubicBezTo>
                    <a:pt x="15" y="292"/>
                    <a:pt x="16" y="293"/>
                    <a:pt x="16" y="294"/>
                  </a:cubicBezTo>
                  <a:cubicBezTo>
                    <a:pt x="17" y="294"/>
                    <a:pt x="17" y="295"/>
                    <a:pt x="18" y="296"/>
                  </a:cubicBezTo>
                  <a:cubicBezTo>
                    <a:pt x="19" y="295"/>
                    <a:pt x="21" y="293"/>
                    <a:pt x="24" y="293"/>
                  </a:cubicBezTo>
                  <a:cubicBezTo>
                    <a:pt x="28" y="293"/>
                    <a:pt x="31" y="297"/>
                    <a:pt x="31" y="301"/>
                  </a:cubicBezTo>
                  <a:cubicBezTo>
                    <a:pt x="31" y="304"/>
                    <a:pt x="29" y="307"/>
                    <a:pt x="25" y="308"/>
                  </a:cubicBezTo>
                  <a:cubicBezTo>
                    <a:pt x="26" y="309"/>
                    <a:pt x="27" y="310"/>
                    <a:pt x="28" y="311"/>
                  </a:cubicBezTo>
                  <a:cubicBezTo>
                    <a:pt x="32" y="316"/>
                    <a:pt x="37" y="321"/>
                    <a:pt x="42" y="326"/>
                  </a:cubicBezTo>
                  <a:cubicBezTo>
                    <a:pt x="65" y="346"/>
                    <a:pt x="98" y="356"/>
                    <a:pt x="142" y="356"/>
                  </a:cubicBezTo>
                  <a:cubicBezTo>
                    <a:pt x="172" y="356"/>
                    <a:pt x="197" y="352"/>
                    <a:pt x="217" y="343"/>
                  </a:cubicBezTo>
                  <a:cubicBezTo>
                    <a:pt x="237" y="335"/>
                    <a:pt x="252" y="322"/>
                    <a:pt x="263" y="305"/>
                  </a:cubicBezTo>
                  <a:cubicBezTo>
                    <a:pt x="274" y="288"/>
                    <a:pt x="279" y="269"/>
                    <a:pt x="279" y="250"/>
                  </a:cubicBezTo>
                  <a:cubicBezTo>
                    <a:pt x="279" y="228"/>
                    <a:pt x="275" y="210"/>
                    <a:pt x="266" y="195"/>
                  </a:cubicBezTo>
                  <a:close/>
                  <a:moveTo>
                    <a:pt x="95" y="150"/>
                  </a:moveTo>
                  <a:cubicBezTo>
                    <a:pt x="102" y="157"/>
                    <a:pt x="102" y="168"/>
                    <a:pt x="95" y="175"/>
                  </a:cubicBezTo>
                  <a:cubicBezTo>
                    <a:pt x="88" y="181"/>
                    <a:pt x="77" y="181"/>
                    <a:pt x="71" y="175"/>
                  </a:cubicBezTo>
                  <a:cubicBezTo>
                    <a:pt x="64" y="168"/>
                    <a:pt x="64" y="157"/>
                    <a:pt x="71" y="150"/>
                  </a:cubicBezTo>
                  <a:cubicBezTo>
                    <a:pt x="77" y="144"/>
                    <a:pt x="88" y="144"/>
                    <a:pt x="95" y="150"/>
                  </a:cubicBezTo>
                  <a:close/>
                  <a:moveTo>
                    <a:pt x="32" y="94"/>
                  </a:moveTo>
                  <a:cubicBezTo>
                    <a:pt x="26" y="88"/>
                    <a:pt x="26" y="80"/>
                    <a:pt x="32" y="74"/>
                  </a:cubicBezTo>
                  <a:cubicBezTo>
                    <a:pt x="37" y="69"/>
                    <a:pt x="46" y="69"/>
                    <a:pt x="51" y="74"/>
                  </a:cubicBezTo>
                  <a:cubicBezTo>
                    <a:pt x="57" y="80"/>
                    <a:pt x="57" y="88"/>
                    <a:pt x="51" y="94"/>
                  </a:cubicBezTo>
                  <a:cubicBezTo>
                    <a:pt x="46" y="99"/>
                    <a:pt x="37" y="99"/>
                    <a:pt x="32" y="94"/>
                  </a:cubicBezTo>
                  <a:close/>
                  <a:moveTo>
                    <a:pt x="101" y="17"/>
                  </a:moveTo>
                  <a:cubicBezTo>
                    <a:pt x="106" y="22"/>
                    <a:pt x="106" y="30"/>
                    <a:pt x="101" y="34"/>
                  </a:cubicBezTo>
                  <a:cubicBezTo>
                    <a:pt x="96" y="39"/>
                    <a:pt x="89" y="39"/>
                    <a:pt x="84" y="34"/>
                  </a:cubicBezTo>
                  <a:cubicBezTo>
                    <a:pt x="79" y="30"/>
                    <a:pt x="79" y="22"/>
                    <a:pt x="84" y="17"/>
                  </a:cubicBezTo>
                  <a:cubicBezTo>
                    <a:pt x="89" y="12"/>
                    <a:pt x="96" y="12"/>
                    <a:pt x="101" y="17"/>
                  </a:cubicBezTo>
                  <a:close/>
                  <a:moveTo>
                    <a:pt x="41" y="33"/>
                  </a:moveTo>
                  <a:cubicBezTo>
                    <a:pt x="47" y="28"/>
                    <a:pt x="56" y="28"/>
                    <a:pt x="61" y="33"/>
                  </a:cubicBezTo>
                  <a:cubicBezTo>
                    <a:pt x="67" y="39"/>
                    <a:pt x="67" y="48"/>
                    <a:pt x="61" y="53"/>
                  </a:cubicBezTo>
                  <a:cubicBezTo>
                    <a:pt x="56" y="59"/>
                    <a:pt x="47" y="59"/>
                    <a:pt x="41" y="53"/>
                  </a:cubicBezTo>
                  <a:cubicBezTo>
                    <a:pt x="36" y="48"/>
                    <a:pt x="36" y="39"/>
                    <a:pt x="41" y="33"/>
                  </a:cubicBezTo>
                  <a:close/>
                  <a:moveTo>
                    <a:pt x="160" y="152"/>
                  </a:moveTo>
                  <a:cubicBezTo>
                    <a:pt x="164" y="156"/>
                    <a:pt x="164" y="162"/>
                    <a:pt x="160" y="166"/>
                  </a:cubicBezTo>
                  <a:cubicBezTo>
                    <a:pt x="156" y="170"/>
                    <a:pt x="150" y="170"/>
                    <a:pt x="146" y="166"/>
                  </a:cubicBezTo>
                  <a:cubicBezTo>
                    <a:pt x="142" y="162"/>
                    <a:pt x="142" y="156"/>
                    <a:pt x="146" y="152"/>
                  </a:cubicBezTo>
                  <a:cubicBezTo>
                    <a:pt x="150" y="148"/>
                    <a:pt x="156" y="148"/>
                    <a:pt x="160" y="152"/>
                  </a:cubicBezTo>
                  <a:close/>
                  <a:moveTo>
                    <a:pt x="69" y="324"/>
                  </a:moveTo>
                  <a:cubicBezTo>
                    <a:pt x="64" y="324"/>
                    <a:pt x="60" y="320"/>
                    <a:pt x="60" y="315"/>
                  </a:cubicBezTo>
                  <a:cubicBezTo>
                    <a:pt x="60" y="310"/>
                    <a:pt x="64" y="306"/>
                    <a:pt x="69" y="306"/>
                  </a:cubicBezTo>
                  <a:cubicBezTo>
                    <a:pt x="74" y="306"/>
                    <a:pt x="78" y="310"/>
                    <a:pt x="78" y="315"/>
                  </a:cubicBezTo>
                  <a:cubicBezTo>
                    <a:pt x="78" y="320"/>
                    <a:pt x="74" y="324"/>
                    <a:pt x="69" y="324"/>
                  </a:cubicBezTo>
                  <a:close/>
                  <a:moveTo>
                    <a:pt x="43" y="293"/>
                  </a:moveTo>
                  <a:cubicBezTo>
                    <a:pt x="43" y="289"/>
                    <a:pt x="47" y="286"/>
                    <a:pt x="51" y="286"/>
                  </a:cubicBezTo>
                  <a:cubicBezTo>
                    <a:pt x="55" y="286"/>
                    <a:pt x="58" y="289"/>
                    <a:pt x="58" y="293"/>
                  </a:cubicBezTo>
                  <a:cubicBezTo>
                    <a:pt x="58" y="297"/>
                    <a:pt x="55" y="301"/>
                    <a:pt x="51" y="301"/>
                  </a:cubicBezTo>
                  <a:cubicBezTo>
                    <a:pt x="47" y="301"/>
                    <a:pt x="43" y="297"/>
                    <a:pt x="43" y="293"/>
                  </a:cubicBezTo>
                  <a:close/>
                  <a:moveTo>
                    <a:pt x="74" y="262"/>
                  </a:moveTo>
                  <a:cubicBezTo>
                    <a:pt x="74" y="270"/>
                    <a:pt x="68" y="275"/>
                    <a:pt x="61" y="275"/>
                  </a:cubicBezTo>
                  <a:cubicBezTo>
                    <a:pt x="54" y="275"/>
                    <a:pt x="48" y="270"/>
                    <a:pt x="48" y="262"/>
                  </a:cubicBezTo>
                  <a:cubicBezTo>
                    <a:pt x="48" y="255"/>
                    <a:pt x="54" y="249"/>
                    <a:pt x="61" y="249"/>
                  </a:cubicBezTo>
                  <a:cubicBezTo>
                    <a:pt x="68" y="249"/>
                    <a:pt x="74" y="255"/>
                    <a:pt x="74" y="262"/>
                  </a:cubicBezTo>
                  <a:close/>
                  <a:moveTo>
                    <a:pt x="15" y="259"/>
                  </a:moveTo>
                  <a:cubicBezTo>
                    <a:pt x="15" y="256"/>
                    <a:pt x="18" y="253"/>
                    <a:pt x="21" y="253"/>
                  </a:cubicBezTo>
                  <a:cubicBezTo>
                    <a:pt x="25" y="253"/>
                    <a:pt x="28" y="256"/>
                    <a:pt x="28" y="259"/>
                  </a:cubicBezTo>
                  <a:cubicBezTo>
                    <a:pt x="28" y="263"/>
                    <a:pt x="25" y="266"/>
                    <a:pt x="21" y="266"/>
                  </a:cubicBezTo>
                  <a:cubicBezTo>
                    <a:pt x="18" y="266"/>
                    <a:pt x="15" y="263"/>
                    <a:pt x="15" y="259"/>
                  </a:cubicBezTo>
                  <a:close/>
                  <a:moveTo>
                    <a:pt x="14" y="289"/>
                  </a:moveTo>
                  <a:cubicBezTo>
                    <a:pt x="8" y="275"/>
                    <a:pt x="8" y="275"/>
                    <a:pt x="8" y="275"/>
                  </a:cubicBezTo>
                  <a:cubicBezTo>
                    <a:pt x="10" y="274"/>
                    <a:pt x="11" y="274"/>
                    <a:pt x="12" y="274"/>
                  </a:cubicBezTo>
                  <a:cubicBezTo>
                    <a:pt x="16" y="274"/>
                    <a:pt x="20" y="277"/>
                    <a:pt x="20" y="282"/>
                  </a:cubicBezTo>
                  <a:cubicBezTo>
                    <a:pt x="20" y="285"/>
                    <a:pt x="17" y="288"/>
                    <a:pt x="14" y="28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 name="Google Shape;148;p15"/>
            <p:cNvSpPr/>
            <p:nvPr/>
          </p:nvSpPr>
          <p:spPr>
            <a:xfrm>
              <a:off x="2601119" y="3574206"/>
              <a:ext cx="517525" cy="455613"/>
            </a:xfrm>
            <a:custGeom>
              <a:rect b="b" l="l" r="r" t="t"/>
              <a:pathLst>
                <a:path extrusionOk="0" h="81" w="94">
                  <a:moveTo>
                    <a:pt x="92" y="41"/>
                  </a:moveTo>
                  <a:cubicBezTo>
                    <a:pt x="85" y="36"/>
                    <a:pt x="85" y="36"/>
                    <a:pt x="85" y="36"/>
                  </a:cubicBezTo>
                  <a:cubicBezTo>
                    <a:pt x="85" y="36"/>
                    <a:pt x="84" y="35"/>
                    <a:pt x="84" y="35"/>
                  </a:cubicBezTo>
                  <a:cubicBezTo>
                    <a:pt x="83" y="34"/>
                    <a:pt x="82" y="33"/>
                    <a:pt x="81" y="32"/>
                  </a:cubicBezTo>
                  <a:cubicBezTo>
                    <a:pt x="82" y="33"/>
                    <a:pt x="82" y="34"/>
                    <a:pt x="82" y="35"/>
                  </a:cubicBezTo>
                  <a:cubicBezTo>
                    <a:pt x="80" y="36"/>
                    <a:pt x="79" y="38"/>
                    <a:pt x="79" y="41"/>
                  </a:cubicBezTo>
                  <a:cubicBezTo>
                    <a:pt x="79" y="45"/>
                    <a:pt x="82" y="49"/>
                    <a:pt x="86" y="49"/>
                  </a:cubicBezTo>
                  <a:cubicBezTo>
                    <a:pt x="90" y="49"/>
                    <a:pt x="94" y="46"/>
                    <a:pt x="94" y="42"/>
                  </a:cubicBezTo>
                  <a:cubicBezTo>
                    <a:pt x="93" y="42"/>
                    <a:pt x="93" y="41"/>
                    <a:pt x="92" y="41"/>
                  </a:cubicBezTo>
                  <a:close/>
                  <a:moveTo>
                    <a:pt x="85" y="36"/>
                  </a:moveTo>
                  <a:cubicBezTo>
                    <a:pt x="83" y="36"/>
                    <a:pt x="81" y="38"/>
                    <a:pt x="81" y="41"/>
                  </a:cubicBezTo>
                  <a:cubicBezTo>
                    <a:pt x="81" y="44"/>
                    <a:pt x="83" y="46"/>
                    <a:pt x="86" y="46"/>
                  </a:cubicBezTo>
                  <a:cubicBezTo>
                    <a:pt x="89" y="46"/>
                    <a:pt x="92" y="44"/>
                    <a:pt x="92" y="41"/>
                  </a:cubicBezTo>
                  <a:cubicBezTo>
                    <a:pt x="92" y="41"/>
                    <a:pt x="92" y="41"/>
                    <a:pt x="92" y="41"/>
                  </a:cubicBezTo>
                  <a:lnTo>
                    <a:pt x="85" y="36"/>
                  </a:lnTo>
                  <a:close/>
                  <a:moveTo>
                    <a:pt x="0" y="29"/>
                  </a:moveTo>
                  <a:cubicBezTo>
                    <a:pt x="0" y="29"/>
                    <a:pt x="0" y="29"/>
                    <a:pt x="0" y="29"/>
                  </a:cubicBezTo>
                  <a:cubicBezTo>
                    <a:pt x="2" y="34"/>
                    <a:pt x="4" y="39"/>
                    <a:pt x="6" y="43"/>
                  </a:cubicBezTo>
                  <a:cubicBezTo>
                    <a:pt x="6" y="43"/>
                    <a:pt x="6" y="43"/>
                    <a:pt x="6" y="43"/>
                  </a:cubicBezTo>
                  <a:lnTo>
                    <a:pt x="0" y="29"/>
                  </a:lnTo>
                  <a:close/>
                  <a:moveTo>
                    <a:pt x="75" y="25"/>
                  </a:moveTo>
                  <a:cubicBezTo>
                    <a:pt x="75" y="25"/>
                    <a:pt x="75" y="26"/>
                    <a:pt x="76" y="27"/>
                  </a:cubicBezTo>
                  <a:cubicBezTo>
                    <a:pt x="76" y="26"/>
                    <a:pt x="75" y="25"/>
                    <a:pt x="75" y="25"/>
                  </a:cubicBezTo>
                  <a:close/>
                  <a:moveTo>
                    <a:pt x="52" y="32"/>
                  </a:moveTo>
                  <a:cubicBezTo>
                    <a:pt x="53" y="32"/>
                    <a:pt x="53" y="32"/>
                    <a:pt x="53" y="32"/>
                  </a:cubicBezTo>
                  <a:cubicBezTo>
                    <a:pt x="60" y="32"/>
                    <a:pt x="66" y="28"/>
                    <a:pt x="68" y="22"/>
                  </a:cubicBezTo>
                  <a:cubicBezTo>
                    <a:pt x="69" y="22"/>
                    <a:pt x="71" y="22"/>
                    <a:pt x="72" y="23"/>
                  </a:cubicBezTo>
                  <a:cubicBezTo>
                    <a:pt x="72" y="27"/>
                    <a:pt x="75" y="30"/>
                    <a:pt x="79" y="30"/>
                  </a:cubicBezTo>
                  <a:cubicBezTo>
                    <a:pt x="78" y="29"/>
                    <a:pt x="77" y="28"/>
                    <a:pt x="76" y="27"/>
                  </a:cubicBezTo>
                  <a:cubicBezTo>
                    <a:pt x="76" y="26"/>
                    <a:pt x="75" y="25"/>
                    <a:pt x="75" y="25"/>
                  </a:cubicBezTo>
                  <a:cubicBezTo>
                    <a:pt x="75" y="25"/>
                    <a:pt x="75" y="25"/>
                    <a:pt x="75" y="25"/>
                  </a:cubicBezTo>
                  <a:cubicBezTo>
                    <a:pt x="73" y="23"/>
                    <a:pt x="72" y="21"/>
                    <a:pt x="71" y="19"/>
                  </a:cubicBezTo>
                  <a:cubicBezTo>
                    <a:pt x="70" y="19"/>
                    <a:pt x="70" y="19"/>
                    <a:pt x="69" y="18"/>
                  </a:cubicBezTo>
                  <a:cubicBezTo>
                    <a:pt x="69" y="17"/>
                    <a:pt x="69" y="17"/>
                    <a:pt x="69" y="16"/>
                  </a:cubicBezTo>
                  <a:cubicBezTo>
                    <a:pt x="69" y="16"/>
                    <a:pt x="69" y="16"/>
                    <a:pt x="69" y="16"/>
                  </a:cubicBezTo>
                  <a:cubicBezTo>
                    <a:pt x="69" y="16"/>
                    <a:pt x="69" y="16"/>
                    <a:pt x="69" y="16"/>
                  </a:cubicBezTo>
                  <a:cubicBezTo>
                    <a:pt x="69" y="11"/>
                    <a:pt x="67" y="8"/>
                    <a:pt x="65" y="5"/>
                  </a:cubicBezTo>
                  <a:cubicBezTo>
                    <a:pt x="65" y="5"/>
                    <a:pt x="65" y="5"/>
                    <a:pt x="65" y="5"/>
                  </a:cubicBezTo>
                  <a:cubicBezTo>
                    <a:pt x="62" y="2"/>
                    <a:pt x="58" y="0"/>
                    <a:pt x="53" y="0"/>
                  </a:cubicBezTo>
                  <a:cubicBezTo>
                    <a:pt x="44" y="0"/>
                    <a:pt x="37" y="7"/>
                    <a:pt x="37" y="16"/>
                  </a:cubicBezTo>
                  <a:cubicBezTo>
                    <a:pt x="37" y="22"/>
                    <a:pt x="40" y="27"/>
                    <a:pt x="44" y="30"/>
                  </a:cubicBezTo>
                  <a:cubicBezTo>
                    <a:pt x="45" y="33"/>
                    <a:pt x="44" y="35"/>
                    <a:pt x="42" y="36"/>
                  </a:cubicBezTo>
                  <a:cubicBezTo>
                    <a:pt x="36" y="37"/>
                    <a:pt x="32" y="41"/>
                    <a:pt x="32" y="47"/>
                  </a:cubicBezTo>
                  <a:cubicBezTo>
                    <a:pt x="30" y="50"/>
                    <a:pt x="27" y="50"/>
                    <a:pt x="25" y="49"/>
                  </a:cubicBezTo>
                  <a:cubicBezTo>
                    <a:pt x="23" y="46"/>
                    <a:pt x="20" y="44"/>
                    <a:pt x="16" y="44"/>
                  </a:cubicBezTo>
                  <a:cubicBezTo>
                    <a:pt x="15" y="44"/>
                    <a:pt x="14" y="44"/>
                    <a:pt x="13" y="45"/>
                  </a:cubicBezTo>
                  <a:cubicBezTo>
                    <a:pt x="13" y="44"/>
                    <a:pt x="12" y="43"/>
                    <a:pt x="12" y="42"/>
                  </a:cubicBezTo>
                  <a:cubicBezTo>
                    <a:pt x="13" y="40"/>
                    <a:pt x="14" y="38"/>
                    <a:pt x="14" y="36"/>
                  </a:cubicBezTo>
                  <a:cubicBezTo>
                    <a:pt x="14" y="32"/>
                    <a:pt x="12" y="29"/>
                    <a:pt x="10" y="28"/>
                  </a:cubicBezTo>
                  <a:cubicBezTo>
                    <a:pt x="10" y="26"/>
                    <a:pt x="10" y="24"/>
                    <a:pt x="12" y="22"/>
                  </a:cubicBezTo>
                  <a:cubicBezTo>
                    <a:pt x="13" y="22"/>
                    <a:pt x="13" y="22"/>
                    <a:pt x="13" y="22"/>
                  </a:cubicBezTo>
                  <a:cubicBezTo>
                    <a:pt x="18" y="22"/>
                    <a:pt x="22" y="18"/>
                    <a:pt x="22" y="13"/>
                  </a:cubicBezTo>
                  <a:cubicBezTo>
                    <a:pt x="22" y="8"/>
                    <a:pt x="18" y="4"/>
                    <a:pt x="13" y="4"/>
                  </a:cubicBezTo>
                  <a:cubicBezTo>
                    <a:pt x="8" y="4"/>
                    <a:pt x="4" y="8"/>
                    <a:pt x="4" y="13"/>
                  </a:cubicBezTo>
                  <a:cubicBezTo>
                    <a:pt x="4" y="16"/>
                    <a:pt x="6" y="19"/>
                    <a:pt x="8" y="21"/>
                  </a:cubicBezTo>
                  <a:cubicBezTo>
                    <a:pt x="8" y="22"/>
                    <a:pt x="7" y="25"/>
                    <a:pt x="5" y="26"/>
                  </a:cubicBezTo>
                  <a:cubicBezTo>
                    <a:pt x="5" y="26"/>
                    <a:pt x="5" y="26"/>
                    <a:pt x="4" y="26"/>
                  </a:cubicBezTo>
                  <a:cubicBezTo>
                    <a:pt x="3" y="26"/>
                    <a:pt x="1" y="26"/>
                    <a:pt x="0" y="27"/>
                  </a:cubicBezTo>
                  <a:cubicBezTo>
                    <a:pt x="0" y="27"/>
                    <a:pt x="0" y="27"/>
                    <a:pt x="0" y="27"/>
                  </a:cubicBezTo>
                  <a:cubicBezTo>
                    <a:pt x="0" y="29"/>
                    <a:pt x="0" y="29"/>
                    <a:pt x="0" y="29"/>
                  </a:cubicBezTo>
                  <a:cubicBezTo>
                    <a:pt x="2" y="28"/>
                    <a:pt x="3" y="28"/>
                    <a:pt x="4" y="28"/>
                  </a:cubicBezTo>
                  <a:cubicBezTo>
                    <a:pt x="8" y="28"/>
                    <a:pt x="12" y="31"/>
                    <a:pt x="12" y="36"/>
                  </a:cubicBezTo>
                  <a:cubicBezTo>
                    <a:pt x="12" y="39"/>
                    <a:pt x="9" y="42"/>
                    <a:pt x="6" y="43"/>
                  </a:cubicBezTo>
                  <a:cubicBezTo>
                    <a:pt x="7" y="45"/>
                    <a:pt x="7" y="45"/>
                    <a:pt x="7" y="45"/>
                  </a:cubicBezTo>
                  <a:cubicBezTo>
                    <a:pt x="7" y="45"/>
                    <a:pt x="7" y="45"/>
                    <a:pt x="7" y="45"/>
                  </a:cubicBezTo>
                  <a:cubicBezTo>
                    <a:pt x="7" y="45"/>
                    <a:pt x="7" y="45"/>
                    <a:pt x="7" y="45"/>
                  </a:cubicBezTo>
                  <a:cubicBezTo>
                    <a:pt x="8" y="45"/>
                    <a:pt x="9" y="46"/>
                    <a:pt x="9" y="47"/>
                  </a:cubicBezTo>
                  <a:cubicBezTo>
                    <a:pt x="9" y="47"/>
                    <a:pt x="9" y="47"/>
                    <a:pt x="8" y="48"/>
                  </a:cubicBezTo>
                  <a:cubicBezTo>
                    <a:pt x="9" y="48"/>
                    <a:pt x="9" y="49"/>
                    <a:pt x="10" y="50"/>
                  </a:cubicBezTo>
                  <a:cubicBezTo>
                    <a:pt x="11" y="49"/>
                    <a:pt x="13" y="47"/>
                    <a:pt x="16" y="47"/>
                  </a:cubicBezTo>
                  <a:cubicBezTo>
                    <a:pt x="20" y="47"/>
                    <a:pt x="23" y="51"/>
                    <a:pt x="23" y="55"/>
                  </a:cubicBezTo>
                  <a:cubicBezTo>
                    <a:pt x="23" y="58"/>
                    <a:pt x="21" y="61"/>
                    <a:pt x="17" y="62"/>
                  </a:cubicBezTo>
                  <a:cubicBezTo>
                    <a:pt x="18" y="63"/>
                    <a:pt x="19" y="64"/>
                    <a:pt x="20" y="65"/>
                  </a:cubicBezTo>
                  <a:cubicBezTo>
                    <a:pt x="24" y="63"/>
                    <a:pt x="26" y="59"/>
                    <a:pt x="26" y="55"/>
                  </a:cubicBezTo>
                  <a:cubicBezTo>
                    <a:pt x="26" y="54"/>
                    <a:pt x="26" y="54"/>
                    <a:pt x="26" y="54"/>
                  </a:cubicBezTo>
                  <a:cubicBezTo>
                    <a:pt x="28" y="52"/>
                    <a:pt x="31" y="52"/>
                    <a:pt x="33" y="53"/>
                  </a:cubicBezTo>
                  <a:cubicBezTo>
                    <a:pt x="35" y="56"/>
                    <a:pt x="39" y="58"/>
                    <a:pt x="43" y="58"/>
                  </a:cubicBezTo>
                  <a:cubicBezTo>
                    <a:pt x="44" y="58"/>
                    <a:pt x="46" y="58"/>
                    <a:pt x="47" y="57"/>
                  </a:cubicBezTo>
                  <a:cubicBezTo>
                    <a:pt x="49" y="58"/>
                    <a:pt x="51" y="59"/>
                    <a:pt x="51" y="63"/>
                  </a:cubicBezTo>
                  <a:cubicBezTo>
                    <a:pt x="50" y="64"/>
                    <a:pt x="49" y="67"/>
                    <a:pt x="49" y="69"/>
                  </a:cubicBezTo>
                  <a:cubicBezTo>
                    <a:pt x="49" y="75"/>
                    <a:pt x="55" y="81"/>
                    <a:pt x="61" y="81"/>
                  </a:cubicBezTo>
                  <a:cubicBezTo>
                    <a:pt x="68" y="81"/>
                    <a:pt x="73" y="75"/>
                    <a:pt x="73" y="69"/>
                  </a:cubicBezTo>
                  <a:cubicBezTo>
                    <a:pt x="73" y="62"/>
                    <a:pt x="68" y="57"/>
                    <a:pt x="61" y="57"/>
                  </a:cubicBezTo>
                  <a:cubicBezTo>
                    <a:pt x="61" y="57"/>
                    <a:pt x="61" y="57"/>
                    <a:pt x="61" y="57"/>
                  </a:cubicBezTo>
                  <a:cubicBezTo>
                    <a:pt x="60" y="57"/>
                    <a:pt x="59" y="57"/>
                    <a:pt x="58" y="58"/>
                  </a:cubicBezTo>
                  <a:cubicBezTo>
                    <a:pt x="55" y="58"/>
                    <a:pt x="53" y="56"/>
                    <a:pt x="53" y="51"/>
                  </a:cubicBezTo>
                  <a:cubicBezTo>
                    <a:pt x="53" y="50"/>
                    <a:pt x="54" y="49"/>
                    <a:pt x="54" y="47"/>
                  </a:cubicBezTo>
                  <a:cubicBezTo>
                    <a:pt x="54" y="44"/>
                    <a:pt x="52" y="41"/>
                    <a:pt x="50" y="39"/>
                  </a:cubicBezTo>
                  <a:cubicBezTo>
                    <a:pt x="49" y="35"/>
                    <a:pt x="51" y="33"/>
                    <a:pt x="52" y="32"/>
                  </a:cubicBezTo>
                  <a:close/>
                  <a:moveTo>
                    <a:pt x="7" y="13"/>
                  </a:moveTo>
                  <a:cubicBezTo>
                    <a:pt x="7" y="10"/>
                    <a:pt x="10" y="7"/>
                    <a:pt x="13" y="7"/>
                  </a:cubicBezTo>
                  <a:cubicBezTo>
                    <a:pt x="17" y="7"/>
                    <a:pt x="20" y="10"/>
                    <a:pt x="20" y="13"/>
                  </a:cubicBezTo>
                  <a:cubicBezTo>
                    <a:pt x="20" y="17"/>
                    <a:pt x="17" y="20"/>
                    <a:pt x="13" y="20"/>
                  </a:cubicBezTo>
                  <a:cubicBezTo>
                    <a:pt x="10" y="20"/>
                    <a:pt x="7" y="17"/>
                    <a:pt x="7" y="13"/>
                  </a:cubicBezTo>
                  <a:close/>
                  <a:moveTo>
                    <a:pt x="61" y="60"/>
                  </a:moveTo>
                  <a:cubicBezTo>
                    <a:pt x="66" y="60"/>
                    <a:pt x="70" y="64"/>
                    <a:pt x="70" y="69"/>
                  </a:cubicBezTo>
                  <a:cubicBezTo>
                    <a:pt x="70" y="74"/>
                    <a:pt x="66" y="78"/>
                    <a:pt x="61" y="78"/>
                  </a:cubicBezTo>
                  <a:cubicBezTo>
                    <a:pt x="56" y="78"/>
                    <a:pt x="52" y="74"/>
                    <a:pt x="52" y="69"/>
                  </a:cubicBezTo>
                  <a:cubicBezTo>
                    <a:pt x="52" y="64"/>
                    <a:pt x="56" y="60"/>
                    <a:pt x="61" y="60"/>
                  </a:cubicBezTo>
                  <a:close/>
                  <a:moveTo>
                    <a:pt x="50" y="47"/>
                  </a:moveTo>
                  <a:cubicBezTo>
                    <a:pt x="50" y="51"/>
                    <a:pt x="47" y="55"/>
                    <a:pt x="43" y="55"/>
                  </a:cubicBezTo>
                  <a:cubicBezTo>
                    <a:pt x="39" y="55"/>
                    <a:pt x="35" y="51"/>
                    <a:pt x="35" y="47"/>
                  </a:cubicBezTo>
                  <a:cubicBezTo>
                    <a:pt x="35" y="43"/>
                    <a:pt x="39" y="40"/>
                    <a:pt x="43" y="40"/>
                  </a:cubicBezTo>
                  <a:cubicBezTo>
                    <a:pt x="47" y="40"/>
                    <a:pt x="50" y="43"/>
                    <a:pt x="50" y="47"/>
                  </a:cubicBezTo>
                  <a:close/>
                  <a:moveTo>
                    <a:pt x="40" y="16"/>
                  </a:moveTo>
                  <a:cubicBezTo>
                    <a:pt x="40" y="9"/>
                    <a:pt x="46" y="3"/>
                    <a:pt x="53" y="3"/>
                  </a:cubicBezTo>
                  <a:cubicBezTo>
                    <a:pt x="60" y="3"/>
                    <a:pt x="66" y="9"/>
                    <a:pt x="66" y="16"/>
                  </a:cubicBezTo>
                  <a:cubicBezTo>
                    <a:pt x="66" y="24"/>
                    <a:pt x="60" y="29"/>
                    <a:pt x="53" y="29"/>
                  </a:cubicBezTo>
                  <a:cubicBezTo>
                    <a:pt x="46" y="29"/>
                    <a:pt x="40" y="24"/>
                    <a:pt x="40" y="16"/>
                  </a:cubicBezTo>
                  <a:close/>
                </a:path>
              </a:pathLst>
            </a:custGeom>
            <a:solidFill>
              <a:srgbClr val="BCE8FC"/>
            </a:solidFill>
            <a:ln cap="flat" cmpd="sng" w="9525">
              <a:solidFill>
                <a:srgbClr val="BCE8F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 name="Google Shape;149;p15"/>
            <p:cNvSpPr/>
            <p:nvPr/>
          </p:nvSpPr>
          <p:spPr>
            <a:xfrm>
              <a:off x="2666207" y="2232769"/>
              <a:ext cx="839788" cy="1011238"/>
            </a:xfrm>
            <a:custGeom>
              <a:rect b="b" l="l" r="r" t="t"/>
              <a:pathLst>
                <a:path extrusionOk="0" h="180" w="152">
                  <a:moveTo>
                    <a:pt x="78" y="139"/>
                  </a:moveTo>
                  <a:cubicBezTo>
                    <a:pt x="76" y="138"/>
                    <a:pt x="74" y="137"/>
                    <a:pt x="73" y="136"/>
                  </a:cubicBezTo>
                  <a:cubicBezTo>
                    <a:pt x="70" y="133"/>
                    <a:pt x="68" y="128"/>
                    <a:pt x="76" y="121"/>
                  </a:cubicBezTo>
                  <a:cubicBezTo>
                    <a:pt x="78" y="120"/>
                    <a:pt x="80" y="119"/>
                    <a:pt x="81" y="117"/>
                  </a:cubicBezTo>
                  <a:cubicBezTo>
                    <a:pt x="82" y="116"/>
                    <a:pt x="83" y="115"/>
                    <a:pt x="84" y="114"/>
                  </a:cubicBezTo>
                  <a:cubicBezTo>
                    <a:pt x="82" y="113"/>
                    <a:pt x="80" y="112"/>
                    <a:pt x="78" y="111"/>
                  </a:cubicBezTo>
                  <a:cubicBezTo>
                    <a:pt x="78" y="111"/>
                    <a:pt x="77" y="112"/>
                    <a:pt x="77" y="113"/>
                  </a:cubicBezTo>
                  <a:cubicBezTo>
                    <a:pt x="71" y="118"/>
                    <a:pt x="62" y="118"/>
                    <a:pt x="57" y="113"/>
                  </a:cubicBezTo>
                  <a:cubicBezTo>
                    <a:pt x="51" y="107"/>
                    <a:pt x="51" y="98"/>
                    <a:pt x="57" y="93"/>
                  </a:cubicBezTo>
                  <a:cubicBezTo>
                    <a:pt x="58" y="92"/>
                    <a:pt x="59" y="91"/>
                    <a:pt x="60" y="91"/>
                  </a:cubicBezTo>
                  <a:cubicBezTo>
                    <a:pt x="59" y="89"/>
                    <a:pt x="59" y="87"/>
                    <a:pt x="59" y="84"/>
                  </a:cubicBezTo>
                  <a:cubicBezTo>
                    <a:pt x="59" y="84"/>
                    <a:pt x="59" y="84"/>
                    <a:pt x="59" y="84"/>
                  </a:cubicBezTo>
                  <a:cubicBezTo>
                    <a:pt x="57" y="85"/>
                    <a:pt x="55" y="86"/>
                    <a:pt x="53" y="88"/>
                  </a:cubicBezTo>
                  <a:cubicBezTo>
                    <a:pt x="46" y="90"/>
                    <a:pt x="42" y="86"/>
                    <a:pt x="41" y="82"/>
                  </a:cubicBezTo>
                  <a:cubicBezTo>
                    <a:pt x="42" y="75"/>
                    <a:pt x="41" y="68"/>
                    <a:pt x="35" y="63"/>
                  </a:cubicBezTo>
                  <a:cubicBezTo>
                    <a:pt x="34" y="62"/>
                    <a:pt x="33" y="61"/>
                    <a:pt x="32" y="60"/>
                  </a:cubicBezTo>
                  <a:cubicBezTo>
                    <a:pt x="32" y="59"/>
                    <a:pt x="32" y="57"/>
                    <a:pt x="34" y="54"/>
                  </a:cubicBezTo>
                  <a:cubicBezTo>
                    <a:pt x="38" y="54"/>
                    <a:pt x="41" y="52"/>
                    <a:pt x="44" y="49"/>
                  </a:cubicBezTo>
                  <a:cubicBezTo>
                    <a:pt x="49" y="45"/>
                    <a:pt x="50" y="39"/>
                    <a:pt x="49" y="33"/>
                  </a:cubicBezTo>
                  <a:cubicBezTo>
                    <a:pt x="51" y="31"/>
                    <a:pt x="54" y="29"/>
                    <a:pt x="59" y="29"/>
                  </a:cubicBezTo>
                  <a:cubicBezTo>
                    <a:pt x="60" y="30"/>
                    <a:pt x="60" y="30"/>
                    <a:pt x="61" y="31"/>
                  </a:cubicBezTo>
                  <a:cubicBezTo>
                    <a:pt x="67" y="37"/>
                    <a:pt x="78" y="37"/>
                    <a:pt x="85" y="31"/>
                  </a:cubicBezTo>
                  <a:cubicBezTo>
                    <a:pt x="91" y="24"/>
                    <a:pt x="91" y="13"/>
                    <a:pt x="84" y="7"/>
                  </a:cubicBezTo>
                  <a:cubicBezTo>
                    <a:pt x="78" y="0"/>
                    <a:pt x="67" y="0"/>
                    <a:pt x="61" y="7"/>
                  </a:cubicBezTo>
                  <a:cubicBezTo>
                    <a:pt x="57" y="11"/>
                    <a:pt x="55" y="16"/>
                    <a:pt x="56" y="21"/>
                  </a:cubicBezTo>
                  <a:cubicBezTo>
                    <a:pt x="54" y="23"/>
                    <a:pt x="50" y="26"/>
                    <a:pt x="46" y="25"/>
                  </a:cubicBezTo>
                  <a:cubicBezTo>
                    <a:pt x="45" y="24"/>
                    <a:pt x="45" y="24"/>
                    <a:pt x="44" y="23"/>
                  </a:cubicBezTo>
                  <a:cubicBezTo>
                    <a:pt x="40" y="19"/>
                    <a:pt x="33" y="17"/>
                    <a:pt x="27" y="18"/>
                  </a:cubicBezTo>
                  <a:cubicBezTo>
                    <a:pt x="27" y="18"/>
                    <a:pt x="27" y="18"/>
                    <a:pt x="27" y="18"/>
                  </a:cubicBezTo>
                  <a:cubicBezTo>
                    <a:pt x="22" y="22"/>
                    <a:pt x="18" y="27"/>
                    <a:pt x="14" y="32"/>
                  </a:cubicBezTo>
                  <a:cubicBezTo>
                    <a:pt x="12" y="38"/>
                    <a:pt x="14" y="44"/>
                    <a:pt x="18" y="49"/>
                  </a:cubicBezTo>
                  <a:cubicBezTo>
                    <a:pt x="20" y="51"/>
                    <a:pt x="21" y="52"/>
                    <a:pt x="23" y="53"/>
                  </a:cubicBezTo>
                  <a:cubicBezTo>
                    <a:pt x="24" y="54"/>
                    <a:pt x="24" y="56"/>
                    <a:pt x="23" y="57"/>
                  </a:cubicBezTo>
                  <a:cubicBezTo>
                    <a:pt x="18" y="57"/>
                    <a:pt x="12" y="59"/>
                    <a:pt x="8" y="63"/>
                  </a:cubicBezTo>
                  <a:cubicBezTo>
                    <a:pt x="0" y="71"/>
                    <a:pt x="0" y="83"/>
                    <a:pt x="8" y="91"/>
                  </a:cubicBezTo>
                  <a:cubicBezTo>
                    <a:pt x="15" y="99"/>
                    <a:pt x="28" y="99"/>
                    <a:pt x="35" y="91"/>
                  </a:cubicBezTo>
                  <a:cubicBezTo>
                    <a:pt x="36" y="91"/>
                    <a:pt x="36" y="91"/>
                    <a:pt x="36" y="91"/>
                  </a:cubicBezTo>
                  <a:cubicBezTo>
                    <a:pt x="42" y="90"/>
                    <a:pt x="45" y="94"/>
                    <a:pt x="47" y="98"/>
                  </a:cubicBezTo>
                  <a:cubicBezTo>
                    <a:pt x="46" y="105"/>
                    <a:pt x="47" y="112"/>
                    <a:pt x="53" y="117"/>
                  </a:cubicBezTo>
                  <a:cubicBezTo>
                    <a:pt x="54" y="119"/>
                    <a:pt x="57" y="120"/>
                    <a:pt x="59" y="121"/>
                  </a:cubicBezTo>
                  <a:cubicBezTo>
                    <a:pt x="61" y="125"/>
                    <a:pt x="61" y="129"/>
                    <a:pt x="58" y="134"/>
                  </a:cubicBezTo>
                  <a:cubicBezTo>
                    <a:pt x="54" y="135"/>
                    <a:pt x="50" y="137"/>
                    <a:pt x="47" y="140"/>
                  </a:cubicBezTo>
                  <a:cubicBezTo>
                    <a:pt x="39" y="149"/>
                    <a:pt x="39" y="163"/>
                    <a:pt x="47" y="171"/>
                  </a:cubicBezTo>
                  <a:cubicBezTo>
                    <a:pt x="56" y="180"/>
                    <a:pt x="70" y="180"/>
                    <a:pt x="78" y="171"/>
                  </a:cubicBezTo>
                  <a:cubicBezTo>
                    <a:pt x="87" y="163"/>
                    <a:pt x="87" y="149"/>
                    <a:pt x="78" y="140"/>
                  </a:cubicBezTo>
                  <a:cubicBezTo>
                    <a:pt x="78" y="140"/>
                    <a:pt x="78" y="139"/>
                    <a:pt x="78" y="139"/>
                  </a:cubicBezTo>
                  <a:close/>
                  <a:moveTo>
                    <a:pt x="64" y="10"/>
                  </a:moveTo>
                  <a:cubicBezTo>
                    <a:pt x="69" y="5"/>
                    <a:pt x="76" y="5"/>
                    <a:pt x="81" y="10"/>
                  </a:cubicBezTo>
                  <a:cubicBezTo>
                    <a:pt x="86" y="15"/>
                    <a:pt x="86" y="23"/>
                    <a:pt x="81" y="27"/>
                  </a:cubicBezTo>
                  <a:cubicBezTo>
                    <a:pt x="76" y="32"/>
                    <a:pt x="69" y="32"/>
                    <a:pt x="64" y="27"/>
                  </a:cubicBezTo>
                  <a:cubicBezTo>
                    <a:pt x="59" y="23"/>
                    <a:pt x="59" y="15"/>
                    <a:pt x="64" y="10"/>
                  </a:cubicBezTo>
                  <a:close/>
                  <a:moveTo>
                    <a:pt x="21" y="46"/>
                  </a:moveTo>
                  <a:cubicBezTo>
                    <a:pt x="16" y="41"/>
                    <a:pt x="16" y="32"/>
                    <a:pt x="21" y="26"/>
                  </a:cubicBezTo>
                  <a:cubicBezTo>
                    <a:pt x="27" y="21"/>
                    <a:pt x="36" y="21"/>
                    <a:pt x="41" y="26"/>
                  </a:cubicBezTo>
                  <a:cubicBezTo>
                    <a:pt x="47" y="32"/>
                    <a:pt x="47" y="41"/>
                    <a:pt x="41" y="46"/>
                  </a:cubicBezTo>
                  <a:cubicBezTo>
                    <a:pt x="36" y="52"/>
                    <a:pt x="27" y="52"/>
                    <a:pt x="21" y="46"/>
                  </a:cubicBezTo>
                  <a:close/>
                  <a:moveTo>
                    <a:pt x="31" y="87"/>
                  </a:moveTo>
                  <a:cubicBezTo>
                    <a:pt x="26" y="92"/>
                    <a:pt x="17" y="92"/>
                    <a:pt x="12" y="87"/>
                  </a:cubicBezTo>
                  <a:cubicBezTo>
                    <a:pt x="6" y="81"/>
                    <a:pt x="6" y="73"/>
                    <a:pt x="12" y="67"/>
                  </a:cubicBezTo>
                  <a:cubicBezTo>
                    <a:pt x="17" y="62"/>
                    <a:pt x="26" y="62"/>
                    <a:pt x="31" y="67"/>
                  </a:cubicBezTo>
                  <a:cubicBezTo>
                    <a:pt x="37" y="73"/>
                    <a:pt x="37" y="81"/>
                    <a:pt x="31" y="87"/>
                  </a:cubicBezTo>
                  <a:close/>
                  <a:moveTo>
                    <a:pt x="75" y="168"/>
                  </a:moveTo>
                  <a:cubicBezTo>
                    <a:pt x="68" y="174"/>
                    <a:pt x="57" y="174"/>
                    <a:pt x="51" y="168"/>
                  </a:cubicBezTo>
                  <a:cubicBezTo>
                    <a:pt x="44" y="161"/>
                    <a:pt x="44" y="150"/>
                    <a:pt x="51" y="143"/>
                  </a:cubicBezTo>
                  <a:cubicBezTo>
                    <a:pt x="57" y="137"/>
                    <a:pt x="68" y="137"/>
                    <a:pt x="75" y="143"/>
                  </a:cubicBezTo>
                  <a:cubicBezTo>
                    <a:pt x="82" y="150"/>
                    <a:pt x="82" y="161"/>
                    <a:pt x="75" y="168"/>
                  </a:cubicBezTo>
                  <a:close/>
                  <a:moveTo>
                    <a:pt x="146" y="133"/>
                  </a:moveTo>
                  <a:cubicBezTo>
                    <a:pt x="148" y="134"/>
                    <a:pt x="150" y="134"/>
                    <a:pt x="152" y="133"/>
                  </a:cubicBezTo>
                  <a:cubicBezTo>
                    <a:pt x="148" y="132"/>
                    <a:pt x="143" y="131"/>
                    <a:pt x="139" y="130"/>
                  </a:cubicBezTo>
                  <a:cubicBezTo>
                    <a:pt x="139" y="133"/>
                    <a:pt x="137" y="136"/>
                    <a:pt x="135" y="137"/>
                  </a:cubicBezTo>
                  <a:cubicBezTo>
                    <a:pt x="130" y="137"/>
                    <a:pt x="126" y="138"/>
                    <a:pt x="123" y="141"/>
                  </a:cubicBezTo>
                  <a:cubicBezTo>
                    <a:pt x="117" y="147"/>
                    <a:pt x="117" y="156"/>
                    <a:pt x="123" y="162"/>
                  </a:cubicBezTo>
                  <a:cubicBezTo>
                    <a:pt x="128" y="168"/>
                    <a:pt x="138" y="168"/>
                    <a:pt x="143" y="162"/>
                  </a:cubicBezTo>
                  <a:cubicBezTo>
                    <a:pt x="149" y="156"/>
                    <a:pt x="149" y="147"/>
                    <a:pt x="143" y="141"/>
                  </a:cubicBezTo>
                  <a:cubicBezTo>
                    <a:pt x="143" y="141"/>
                    <a:pt x="143" y="141"/>
                    <a:pt x="142" y="140"/>
                  </a:cubicBezTo>
                  <a:cubicBezTo>
                    <a:pt x="141" y="136"/>
                    <a:pt x="143" y="134"/>
                    <a:pt x="146" y="133"/>
                  </a:cubicBezTo>
                  <a:close/>
                  <a:moveTo>
                    <a:pt x="140" y="159"/>
                  </a:moveTo>
                  <a:cubicBezTo>
                    <a:pt x="136" y="163"/>
                    <a:pt x="130" y="163"/>
                    <a:pt x="126" y="159"/>
                  </a:cubicBezTo>
                  <a:cubicBezTo>
                    <a:pt x="122" y="155"/>
                    <a:pt x="122" y="149"/>
                    <a:pt x="126" y="145"/>
                  </a:cubicBezTo>
                  <a:cubicBezTo>
                    <a:pt x="130" y="141"/>
                    <a:pt x="136" y="141"/>
                    <a:pt x="140" y="145"/>
                  </a:cubicBezTo>
                  <a:cubicBezTo>
                    <a:pt x="144" y="149"/>
                    <a:pt x="144" y="155"/>
                    <a:pt x="140" y="159"/>
                  </a:cubicBezTo>
                  <a:close/>
                  <a:moveTo>
                    <a:pt x="104" y="51"/>
                  </a:moveTo>
                  <a:cubicBezTo>
                    <a:pt x="142" y="53"/>
                    <a:pt x="142" y="53"/>
                    <a:pt x="142" y="53"/>
                  </a:cubicBezTo>
                  <a:cubicBezTo>
                    <a:pt x="132" y="43"/>
                    <a:pt x="115" y="42"/>
                    <a:pt x="104" y="51"/>
                  </a:cubicBezTo>
                  <a:close/>
                </a:path>
              </a:pathLst>
            </a:custGeom>
            <a:solidFill>
              <a:srgbClr val="BCE8FC"/>
            </a:solidFill>
            <a:ln cap="flat" cmpd="sng" w="9525">
              <a:solidFill>
                <a:srgbClr val="BCE8F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0" name="Google Shape;150;p15"/>
          <p:cNvGrpSpPr/>
          <p:nvPr/>
        </p:nvGrpSpPr>
        <p:grpSpPr>
          <a:xfrm>
            <a:off x="6038057" y="2228006"/>
            <a:ext cx="1439863" cy="1930400"/>
            <a:chOff x="6038057" y="2228006"/>
            <a:chExt cx="1439863" cy="1930400"/>
          </a:xfrm>
        </p:grpSpPr>
        <p:sp>
          <p:nvSpPr>
            <p:cNvPr id="151" name="Google Shape;151;p15"/>
            <p:cNvSpPr/>
            <p:nvPr/>
          </p:nvSpPr>
          <p:spPr>
            <a:xfrm>
              <a:off x="6038057" y="2228006"/>
              <a:ext cx="1439863" cy="1930400"/>
            </a:xfrm>
            <a:custGeom>
              <a:rect b="b" l="l" r="r" t="t"/>
              <a:pathLst>
                <a:path extrusionOk="0" h="344" w="261">
                  <a:moveTo>
                    <a:pt x="69" y="286"/>
                  </a:moveTo>
                  <a:cubicBezTo>
                    <a:pt x="69" y="192"/>
                    <a:pt x="69" y="192"/>
                    <a:pt x="69" y="192"/>
                  </a:cubicBezTo>
                  <a:cubicBezTo>
                    <a:pt x="242" y="192"/>
                    <a:pt x="242" y="192"/>
                    <a:pt x="242" y="192"/>
                  </a:cubicBezTo>
                  <a:cubicBezTo>
                    <a:pt x="242" y="134"/>
                    <a:pt x="242" y="134"/>
                    <a:pt x="242" y="134"/>
                  </a:cubicBezTo>
                  <a:cubicBezTo>
                    <a:pt x="69" y="134"/>
                    <a:pt x="69" y="134"/>
                    <a:pt x="69" y="134"/>
                  </a:cubicBezTo>
                  <a:cubicBezTo>
                    <a:pt x="69" y="58"/>
                    <a:pt x="69" y="58"/>
                    <a:pt x="69" y="58"/>
                  </a:cubicBezTo>
                  <a:cubicBezTo>
                    <a:pt x="92" y="58"/>
                    <a:pt x="92" y="58"/>
                    <a:pt x="92" y="58"/>
                  </a:cubicBezTo>
                  <a:cubicBezTo>
                    <a:pt x="91" y="58"/>
                    <a:pt x="90" y="57"/>
                    <a:pt x="89" y="57"/>
                  </a:cubicBezTo>
                  <a:cubicBezTo>
                    <a:pt x="88" y="55"/>
                    <a:pt x="87" y="54"/>
                    <a:pt x="87" y="52"/>
                  </a:cubicBezTo>
                  <a:cubicBezTo>
                    <a:pt x="87" y="50"/>
                    <a:pt x="88" y="49"/>
                    <a:pt x="89" y="47"/>
                  </a:cubicBezTo>
                  <a:cubicBezTo>
                    <a:pt x="90" y="46"/>
                    <a:pt x="92" y="46"/>
                    <a:pt x="93" y="46"/>
                  </a:cubicBezTo>
                  <a:cubicBezTo>
                    <a:pt x="95" y="46"/>
                    <a:pt x="97" y="46"/>
                    <a:pt x="98" y="47"/>
                  </a:cubicBezTo>
                  <a:cubicBezTo>
                    <a:pt x="99" y="49"/>
                    <a:pt x="100" y="50"/>
                    <a:pt x="100" y="52"/>
                  </a:cubicBezTo>
                  <a:cubicBezTo>
                    <a:pt x="100" y="54"/>
                    <a:pt x="99" y="55"/>
                    <a:pt x="98" y="57"/>
                  </a:cubicBezTo>
                  <a:cubicBezTo>
                    <a:pt x="97" y="57"/>
                    <a:pt x="96" y="58"/>
                    <a:pt x="95" y="58"/>
                  </a:cubicBezTo>
                  <a:cubicBezTo>
                    <a:pt x="255" y="58"/>
                    <a:pt x="255" y="58"/>
                    <a:pt x="255" y="58"/>
                  </a:cubicBezTo>
                  <a:cubicBezTo>
                    <a:pt x="255" y="0"/>
                    <a:pt x="255" y="0"/>
                    <a:pt x="255" y="0"/>
                  </a:cubicBezTo>
                  <a:cubicBezTo>
                    <a:pt x="0" y="0"/>
                    <a:pt x="0" y="0"/>
                    <a:pt x="0" y="0"/>
                  </a:cubicBezTo>
                  <a:cubicBezTo>
                    <a:pt x="0" y="344"/>
                    <a:pt x="0" y="344"/>
                    <a:pt x="0" y="344"/>
                  </a:cubicBezTo>
                  <a:cubicBezTo>
                    <a:pt x="261" y="344"/>
                    <a:pt x="261" y="344"/>
                    <a:pt x="261" y="344"/>
                  </a:cubicBezTo>
                  <a:cubicBezTo>
                    <a:pt x="261" y="286"/>
                    <a:pt x="261" y="286"/>
                    <a:pt x="261" y="286"/>
                  </a:cubicBezTo>
                  <a:lnTo>
                    <a:pt x="69" y="286"/>
                  </a:lnTo>
                  <a:close/>
                  <a:moveTo>
                    <a:pt x="57" y="95"/>
                  </a:moveTo>
                  <a:cubicBezTo>
                    <a:pt x="55" y="95"/>
                    <a:pt x="54" y="94"/>
                    <a:pt x="52" y="93"/>
                  </a:cubicBezTo>
                  <a:cubicBezTo>
                    <a:pt x="51" y="92"/>
                    <a:pt x="51" y="90"/>
                    <a:pt x="51" y="88"/>
                  </a:cubicBezTo>
                  <a:cubicBezTo>
                    <a:pt x="51" y="87"/>
                    <a:pt x="51" y="85"/>
                    <a:pt x="52" y="84"/>
                  </a:cubicBezTo>
                  <a:cubicBezTo>
                    <a:pt x="54" y="83"/>
                    <a:pt x="55" y="82"/>
                    <a:pt x="57" y="82"/>
                  </a:cubicBezTo>
                  <a:cubicBezTo>
                    <a:pt x="59" y="82"/>
                    <a:pt x="60" y="83"/>
                    <a:pt x="61" y="84"/>
                  </a:cubicBezTo>
                  <a:cubicBezTo>
                    <a:pt x="63" y="85"/>
                    <a:pt x="63" y="87"/>
                    <a:pt x="63" y="88"/>
                  </a:cubicBezTo>
                  <a:cubicBezTo>
                    <a:pt x="63" y="90"/>
                    <a:pt x="63" y="92"/>
                    <a:pt x="61" y="93"/>
                  </a:cubicBezTo>
                  <a:cubicBezTo>
                    <a:pt x="60" y="94"/>
                    <a:pt x="59" y="95"/>
                    <a:pt x="57" y="95"/>
                  </a:cubicBezTo>
                  <a:close/>
                  <a:moveTo>
                    <a:pt x="52" y="47"/>
                  </a:moveTo>
                  <a:cubicBezTo>
                    <a:pt x="50" y="50"/>
                    <a:pt x="47" y="51"/>
                    <a:pt x="43" y="51"/>
                  </a:cubicBezTo>
                  <a:cubicBezTo>
                    <a:pt x="40" y="51"/>
                    <a:pt x="37" y="50"/>
                    <a:pt x="34" y="47"/>
                  </a:cubicBezTo>
                  <a:cubicBezTo>
                    <a:pt x="32" y="45"/>
                    <a:pt x="30" y="42"/>
                    <a:pt x="30" y="38"/>
                  </a:cubicBezTo>
                  <a:cubicBezTo>
                    <a:pt x="30" y="35"/>
                    <a:pt x="32" y="32"/>
                    <a:pt x="34" y="29"/>
                  </a:cubicBezTo>
                  <a:cubicBezTo>
                    <a:pt x="37" y="27"/>
                    <a:pt x="40" y="25"/>
                    <a:pt x="43" y="25"/>
                  </a:cubicBezTo>
                  <a:cubicBezTo>
                    <a:pt x="47" y="25"/>
                    <a:pt x="50" y="27"/>
                    <a:pt x="52" y="29"/>
                  </a:cubicBezTo>
                  <a:cubicBezTo>
                    <a:pt x="55" y="32"/>
                    <a:pt x="56" y="35"/>
                    <a:pt x="56" y="38"/>
                  </a:cubicBezTo>
                  <a:cubicBezTo>
                    <a:pt x="56" y="42"/>
                    <a:pt x="55" y="45"/>
                    <a:pt x="52" y="47"/>
                  </a:cubicBezTo>
                  <a:close/>
                  <a:moveTo>
                    <a:pt x="17" y="212"/>
                  </a:moveTo>
                  <a:cubicBezTo>
                    <a:pt x="21" y="208"/>
                    <a:pt x="26" y="206"/>
                    <a:pt x="31" y="206"/>
                  </a:cubicBezTo>
                  <a:cubicBezTo>
                    <a:pt x="37" y="206"/>
                    <a:pt x="42" y="208"/>
                    <a:pt x="46" y="212"/>
                  </a:cubicBezTo>
                  <a:cubicBezTo>
                    <a:pt x="50" y="216"/>
                    <a:pt x="52" y="220"/>
                    <a:pt x="52" y="226"/>
                  </a:cubicBezTo>
                  <a:cubicBezTo>
                    <a:pt x="52" y="232"/>
                    <a:pt x="50" y="237"/>
                    <a:pt x="46" y="241"/>
                  </a:cubicBezTo>
                  <a:cubicBezTo>
                    <a:pt x="42" y="244"/>
                    <a:pt x="37" y="246"/>
                    <a:pt x="31" y="246"/>
                  </a:cubicBezTo>
                  <a:cubicBezTo>
                    <a:pt x="26" y="246"/>
                    <a:pt x="21" y="244"/>
                    <a:pt x="17" y="241"/>
                  </a:cubicBezTo>
                  <a:cubicBezTo>
                    <a:pt x="13" y="237"/>
                    <a:pt x="11" y="232"/>
                    <a:pt x="11" y="226"/>
                  </a:cubicBezTo>
                  <a:cubicBezTo>
                    <a:pt x="11" y="220"/>
                    <a:pt x="13" y="216"/>
                    <a:pt x="17" y="212"/>
                  </a:cubicBezTo>
                  <a:close/>
                  <a:moveTo>
                    <a:pt x="43" y="305"/>
                  </a:moveTo>
                  <a:cubicBezTo>
                    <a:pt x="43" y="302"/>
                    <a:pt x="44" y="300"/>
                    <a:pt x="46" y="298"/>
                  </a:cubicBezTo>
                  <a:cubicBezTo>
                    <a:pt x="48" y="296"/>
                    <a:pt x="50" y="295"/>
                    <a:pt x="53" y="295"/>
                  </a:cubicBezTo>
                  <a:cubicBezTo>
                    <a:pt x="56" y="295"/>
                    <a:pt x="58" y="296"/>
                    <a:pt x="60" y="298"/>
                  </a:cubicBezTo>
                  <a:cubicBezTo>
                    <a:pt x="62" y="300"/>
                    <a:pt x="63" y="302"/>
                    <a:pt x="63" y="305"/>
                  </a:cubicBezTo>
                  <a:cubicBezTo>
                    <a:pt x="63" y="308"/>
                    <a:pt x="62" y="310"/>
                    <a:pt x="60" y="312"/>
                  </a:cubicBezTo>
                  <a:cubicBezTo>
                    <a:pt x="58" y="314"/>
                    <a:pt x="56" y="315"/>
                    <a:pt x="53" y="315"/>
                  </a:cubicBezTo>
                  <a:cubicBezTo>
                    <a:pt x="50" y="315"/>
                    <a:pt x="48" y="314"/>
                    <a:pt x="46" y="312"/>
                  </a:cubicBezTo>
                  <a:cubicBezTo>
                    <a:pt x="44" y="310"/>
                    <a:pt x="43" y="308"/>
                    <a:pt x="43" y="305"/>
                  </a:cubicBezTo>
                  <a:close/>
                </a:path>
              </a:pathLst>
            </a:custGeom>
            <a:solidFill>
              <a:schemeClr val="accent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2" name="Google Shape;152;p15"/>
            <p:cNvSpPr/>
            <p:nvPr/>
          </p:nvSpPr>
          <p:spPr>
            <a:xfrm>
              <a:off x="6038057" y="3210669"/>
              <a:ext cx="403225" cy="571500"/>
            </a:xfrm>
            <a:custGeom>
              <a:rect b="b" l="l" r="r" t="t"/>
              <a:pathLst>
                <a:path extrusionOk="0" h="102" w="73">
                  <a:moveTo>
                    <a:pt x="69" y="74"/>
                  </a:moveTo>
                  <a:cubicBezTo>
                    <a:pt x="66" y="69"/>
                    <a:pt x="66" y="69"/>
                    <a:pt x="66" y="69"/>
                  </a:cubicBezTo>
                  <a:cubicBezTo>
                    <a:pt x="67" y="67"/>
                    <a:pt x="67" y="65"/>
                    <a:pt x="68" y="63"/>
                  </a:cubicBezTo>
                  <a:cubicBezTo>
                    <a:pt x="69" y="63"/>
                    <a:pt x="69" y="62"/>
                    <a:pt x="69" y="62"/>
                  </a:cubicBezTo>
                  <a:cubicBezTo>
                    <a:pt x="69" y="39"/>
                    <a:pt x="69" y="39"/>
                    <a:pt x="69" y="39"/>
                  </a:cubicBezTo>
                  <a:cubicBezTo>
                    <a:pt x="68" y="39"/>
                    <a:pt x="68" y="39"/>
                    <a:pt x="68" y="39"/>
                  </a:cubicBezTo>
                  <a:cubicBezTo>
                    <a:pt x="67" y="37"/>
                    <a:pt x="67" y="35"/>
                    <a:pt x="66" y="33"/>
                  </a:cubicBezTo>
                  <a:cubicBezTo>
                    <a:pt x="69" y="28"/>
                    <a:pt x="69" y="28"/>
                    <a:pt x="69" y="28"/>
                  </a:cubicBezTo>
                  <a:cubicBezTo>
                    <a:pt x="73" y="23"/>
                    <a:pt x="73" y="23"/>
                    <a:pt x="73" y="23"/>
                  </a:cubicBezTo>
                  <a:cubicBezTo>
                    <a:pt x="73" y="23"/>
                    <a:pt x="73" y="23"/>
                    <a:pt x="73" y="22"/>
                  </a:cubicBezTo>
                  <a:cubicBezTo>
                    <a:pt x="73" y="21"/>
                    <a:pt x="73" y="21"/>
                    <a:pt x="73" y="20"/>
                  </a:cubicBezTo>
                  <a:cubicBezTo>
                    <a:pt x="70" y="17"/>
                    <a:pt x="70" y="17"/>
                    <a:pt x="70" y="17"/>
                  </a:cubicBezTo>
                  <a:cubicBezTo>
                    <a:pt x="62" y="10"/>
                    <a:pt x="62" y="10"/>
                    <a:pt x="62" y="10"/>
                  </a:cubicBezTo>
                  <a:cubicBezTo>
                    <a:pt x="61" y="9"/>
                    <a:pt x="60" y="9"/>
                    <a:pt x="59" y="10"/>
                  </a:cubicBezTo>
                  <a:cubicBezTo>
                    <a:pt x="57" y="11"/>
                    <a:pt x="54" y="13"/>
                    <a:pt x="49" y="17"/>
                  </a:cubicBezTo>
                  <a:cubicBezTo>
                    <a:pt x="47" y="16"/>
                    <a:pt x="45" y="15"/>
                    <a:pt x="43" y="14"/>
                  </a:cubicBezTo>
                  <a:cubicBezTo>
                    <a:pt x="42" y="3"/>
                    <a:pt x="42" y="3"/>
                    <a:pt x="42" y="3"/>
                  </a:cubicBezTo>
                  <a:cubicBezTo>
                    <a:pt x="42" y="2"/>
                    <a:pt x="41" y="2"/>
                    <a:pt x="41" y="1"/>
                  </a:cubicBezTo>
                  <a:cubicBezTo>
                    <a:pt x="40" y="1"/>
                    <a:pt x="38" y="0"/>
                    <a:pt x="33" y="0"/>
                  </a:cubicBezTo>
                  <a:cubicBezTo>
                    <a:pt x="29" y="0"/>
                    <a:pt x="26" y="0"/>
                    <a:pt x="24" y="1"/>
                  </a:cubicBezTo>
                  <a:cubicBezTo>
                    <a:pt x="23" y="1"/>
                    <a:pt x="22" y="1"/>
                    <a:pt x="22" y="1"/>
                  </a:cubicBezTo>
                  <a:cubicBezTo>
                    <a:pt x="22" y="2"/>
                    <a:pt x="21" y="2"/>
                    <a:pt x="21" y="3"/>
                  </a:cubicBezTo>
                  <a:cubicBezTo>
                    <a:pt x="21" y="7"/>
                    <a:pt x="20" y="11"/>
                    <a:pt x="20" y="14"/>
                  </a:cubicBezTo>
                  <a:cubicBezTo>
                    <a:pt x="18" y="15"/>
                    <a:pt x="16" y="16"/>
                    <a:pt x="14" y="17"/>
                  </a:cubicBezTo>
                  <a:cubicBezTo>
                    <a:pt x="4" y="9"/>
                    <a:pt x="4" y="9"/>
                    <a:pt x="4" y="9"/>
                  </a:cubicBezTo>
                  <a:cubicBezTo>
                    <a:pt x="3" y="9"/>
                    <a:pt x="3" y="9"/>
                    <a:pt x="2" y="9"/>
                  </a:cubicBezTo>
                  <a:cubicBezTo>
                    <a:pt x="2" y="9"/>
                    <a:pt x="1" y="9"/>
                    <a:pt x="1" y="10"/>
                  </a:cubicBezTo>
                  <a:cubicBezTo>
                    <a:pt x="0" y="11"/>
                    <a:pt x="0" y="11"/>
                    <a:pt x="0" y="11"/>
                  </a:cubicBezTo>
                  <a:cubicBezTo>
                    <a:pt x="0" y="92"/>
                    <a:pt x="0" y="92"/>
                    <a:pt x="0" y="92"/>
                  </a:cubicBezTo>
                  <a:cubicBezTo>
                    <a:pt x="1" y="92"/>
                    <a:pt x="1" y="92"/>
                    <a:pt x="1" y="92"/>
                  </a:cubicBezTo>
                  <a:cubicBezTo>
                    <a:pt x="2" y="93"/>
                    <a:pt x="3" y="93"/>
                    <a:pt x="4" y="93"/>
                  </a:cubicBezTo>
                  <a:cubicBezTo>
                    <a:pt x="6" y="91"/>
                    <a:pt x="9" y="89"/>
                    <a:pt x="14" y="85"/>
                  </a:cubicBezTo>
                  <a:cubicBezTo>
                    <a:pt x="16" y="86"/>
                    <a:pt x="18" y="87"/>
                    <a:pt x="20" y="88"/>
                  </a:cubicBezTo>
                  <a:cubicBezTo>
                    <a:pt x="21" y="99"/>
                    <a:pt x="21" y="99"/>
                    <a:pt x="21" y="99"/>
                  </a:cubicBezTo>
                  <a:cubicBezTo>
                    <a:pt x="21" y="100"/>
                    <a:pt x="22" y="100"/>
                    <a:pt x="22" y="101"/>
                  </a:cubicBezTo>
                  <a:cubicBezTo>
                    <a:pt x="23" y="102"/>
                    <a:pt x="25" y="102"/>
                    <a:pt x="30" y="102"/>
                  </a:cubicBezTo>
                  <a:cubicBezTo>
                    <a:pt x="34" y="102"/>
                    <a:pt x="37" y="102"/>
                    <a:pt x="39" y="102"/>
                  </a:cubicBezTo>
                  <a:cubicBezTo>
                    <a:pt x="40" y="102"/>
                    <a:pt x="40" y="101"/>
                    <a:pt x="41" y="101"/>
                  </a:cubicBezTo>
                  <a:cubicBezTo>
                    <a:pt x="41" y="101"/>
                    <a:pt x="42" y="100"/>
                    <a:pt x="42" y="99"/>
                  </a:cubicBezTo>
                  <a:cubicBezTo>
                    <a:pt x="42" y="95"/>
                    <a:pt x="43" y="91"/>
                    <a:pt x="43" y="88"/>
                  </a:cubicBezTo>
                  <a:cubicBezTo>
                    <a:pt x="45" y="87"/>
                    <a:pt x="47" y="86"/>
                    <a:pt x="49" y="85"/>
                  </a:cubicBezTo>
                  <a:cubicBezTo>
                    <a:pt x="59" y="93"/>
                    <a:pt x="59" y="93"/>
                    <a:pt x="59" y="93"/>
                  </a:cubicBezTo>
                  <a:cubicBezTo>
                    <a:pt x="60" y="93"/>
                    <a:pt x="60" y="93"/>
                    <a:pt x="61" y="93"/>
                  </a:cubicBezTo>
                  <a:cubicBezTo>
                    <a:pt x="61" y="93"/>
                    <a:pt x="62" y="93"/>
                    <a:pt x="62" y="92"/>
                  </a:cubicBezTo>
                  <a:cubicBezTo>
                    <a:pt x="73" y="82"/>
                    <a:pt x="73" y="82"/>
                    <a:pt x="73" y="82"/>
                  </a:cubicBezTo>
                  <a:cubicBezTo>
                    <a:pt x="73" y="82"/>
                    <a:pt x="73" y="81"/>
                    <a:pt x="73" y="80"/>
                  </a:cubicBezTo>
                  <a:cubicBezTo>
                    <a:pt x="73" y="80"/>
                    <a:pt x="73" y="79"/>
                    <a:pt x="73" y="79"/>
                  </a:cubicBezTo>
                  <a:lnTo>
                    <a:pt x="69" y="74"/>
                  </a:lnTo>
                  <a:close/>
                  <a:moveTo>
                    <a:pt x="46" y="66"/>
                  </a:moveTo>
                  <a:cubicBezTo>
                    <a:pt x="42" y="69"/>
                    <a:pt x="37" y="71"/>
                    <a:pt x="31" y="71"/>
                  </a:cubicBezTo>
                  <a:cubicBezTo>
                    <a:pt x="26" y="71"/>
                    <a:pt x="21" y="69"/>
                    <a:pt x="17" y="66"/>
                  </a:cubicBezTo>
                  <a:cubicBezTo>
                    <a:pt x="13" y="62"/>
                    <a:pt x="11" y="57"/>
                    <a:pt x="11" y="51"/>
                  </a:cubicBezTo>
                  <a:cubicBezTo>
                    <a:pt x="11" y="45"/>
                    <a:pt x="13" y="41"/>
                    <a:pt x="17" y="37"/>
                  </a:cubicBezTo>
                  <a:cubicBezTo>
                    <a:pt x="21" y="33"/>
                    <a:pt x="26" y="31"/>
                    <a:pt x="31" y="31"/>
                  </a:cubicBezTo>
                  <a:cubicBezTo>
                    <a:pt x="37" y="31"/>
                    <a:pt x="42" y="33"/>
                    <a:pt x="46" y="37"/>
                  </a:cubicBezTo>
                  <a:cubicBezTo>
                    <a:pt x="50" y="41"/>
                    <a:pt x="52" y="45"/>
                    <a:pt x="52" y="51"/>
                  </a:cubicBezTo>
                  <a:cubicBezTo>
                    <a:pt x="52" y="57"/>
                    <a:pt x="50" y="62"/>
                    <a:pt x="46" y="66"/>
                  </a:cubicBezTo>
                  <a:close/>
                </a:path>
              </a:pathLst>
            </a:custGeom>
            <a:solidFill>
              <a:srgbClr val="FED8DB"/>
            </a:solidFill>
            <a:ln cap="flat" cmpd="sng" w="9525">
              <a:solidFill>
                <a:srgbClr val="FED8D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3" name="Google Shape;153;p15"/>
            <p:cNvSpPr/>
            <p:nvPr/>
          </p:nvSpPr>
          <p:spPr>
            <a:xfrm>
              <a:off x="6158707" y="3766294"/>
              <a:ext cx="342900" cy="347663"/>
            </a:xfrm>
            <a:custGeom>
              <a:rect b="b" l="l" r="r" t="t"/>
              <a:pathLst>
                <a:path extrusionOk="0" h="62" w="62">
                  <a:moveTo>
                    <a:pt x="62" y="29"/>
                  </a:moveTo>
                  <a:cubicBezTo>
                    <a:pt x="62" y="29"/>
                    <a:pt x="62" y="29"/>
                    <a:pt x="62" y="29"/>
                  </a:cubicBezTo>
                  <a:cubicBezTo>
                    <a:pt x="60" y="22"/>
                    <a:pt x="59" y="18"/>
                    <a:pt x="59" y="18"/>
                  </a:cubicBezTo>
                  <a:cubicBezTo>
                    <a:pt x="58" y="18"/>
                    <a:pt x="58" y="18"/>
                    <a:pt x="58" y="18"/>
                  </a:cubicBezTo>
                  <a:cubicBezTo>
                    <a:pt x="55" y="18"/>
                    <a:pt x="52" y="18"/>
                    <a:pt x="47" y="19"/>
                  </a:cubicBezTo>
                  <a:cubicBezTo>
                    <a:pt x="46" y="18"/>
                    <a:pt x="46" y="17"/>
                    <a:pt x="45" y="17"/>
                  </a:cubicBezTo>
                  <a:cubicBezTo>
                    <a:pt x="45" y="16"/>
                    <a:pt x="44" y="16"/>
                    <a:pt x="44" y="15"/>
                  </a:cubicBezTo>
                  <a:cubicBezTo>
                    <a:pt x="44" y="14"/>
                    <a:pt x="44" y="12"/>
                    <a:pt x="45" y="9"/>
                  </a:cubicBezTo>
                  <a:cubicBezTo>
                    <a:pt x="45" y="5"/>
                    <a:pt x="45" y="4"/>
                    <a:pt x="45" y="3"/>
                  </a:cubicBezTo>
                  <a:cubicBezTo>
                    <a:pt x="44" y="3"/>
                    <a:pt x="44" y="3"/>
                    <a:pt x="42" y="3"/>
                  </a:cubicBezTo>
                  <a:cubicBezTo>
                    <a:pt x="40" y="2"/>
                    <a:pt x="39" y="2"/>
                    <a:pt x="37" y="1"/>
                  </a:cubicBezTo>
                  <a:cubicBezTo>
                    <a:pt x="35" y="1"/>
                    <a:pt x="34" y="0"/>
                    <a:pt x="34" y="0"/>
                  </a:cubicBezTo>
                  <a:cubicBezTo>
                    <a:pt x="33" y="0"/>
                    <a:pt x="33" y="0"/>
                    <a:pt x="33" y="0"/>
                  </a:cubicBezTo>
                  <a:cubicBezTo>
                    <a:pt x="32" y="1"/>
                    <a:pt x="30" y="5"/>
                    <a:pt x="28" y="11"/>
                  </a:cubicBezTo>
                  <a:cubicBezTo>
                    <a:pt x="27" y="11"/>
                    <a:pt x="25" y="12"/>
                    <a:pt x="24" y="12"/>
                  </a:cubicBezTo>
                  <a:cubicBezTo>
                    <a:pt x="17" y="7"/>
                    <a:pt x="14" y="5"/>
                    <a:pt x="13" y="6"/>
                  </a:cubicBezTo>
                  <a:cubicBezTo>
                    <a:pt x="6" y="14"/>
                    <a:pt x="6" y="14"/>
                    <a:pt x="6" y="14"/>
                  </a:cubicBezTo>
                  <a:cubicBezTo>
                    <a:pt x="5" y="14"/>
                    <a:pt x="7" y="18"/>
                    <a:pt x="12" y="24"/>
                  </a:cubicBezTo>
                  <a:cubicBezTo>
                    <a:pt x="12" y="25"/>
                    <a:pt x="11" y="27"/>
                    <a:pt x="11" y="28"/>
                  </a:cubicBezTo>
                  <a:cubicBezTo>
                    <a:pt x="5" y="31"/>
                    <a:pt x="1" y="32"/>
                    <a:pt x="0" y="33"/>
                  </a:cubicBezTo>
                  <a:cubicBezTo>
                    <a:pt x="0" y="33"/>
                    <a:pt x="0" y="34"/>
                    <a:pt x="0" y="34"/>
                  </a:cubicBezTo>
                  <a:cubicBezTo>
                    <a:pt x="2" y="41"/>
                    <a:pt x="3" y="45"/>
                    <a:pt x="3" y="45"/>
                  </a:cubicBezTo>
                  <a:cubicBezTo>
                    <a:pt x="3" y="45"/>
                    <a:pt x="5" y="45"/>
                    <a:pt x="8" y="45"/>
                  </a:cubicBezTo>
                  <a:cubicBezTo>
                    <a:pt x="12" y="44"/>
                    <a:pt x="14" y="44"/>
                    <a:pt x="15" y="44"/>
                  </a:cubicBezTo>
                  <a:cubicBezTo>
                    <a:pt x="16" y="45"/>
                    <a:pt x="16" y="45"/>
                    <a:pt x="17" y="46"/>
                  </a:cubicBezTo>
                  <a:cubicBezTo>
                    <a:pt x="17" y="46"/>
                    <a:pt x="18" y="47"/>
                    <a:pt x="18" y="47"/>
                  </a:cubicBezTo>
                  <a:cubicBezTo>
                    <a:pt x="18" y="49"/>
                    <a:pt x="18" y="51"/>
                    <a:pt x="18" y="54"/>
                  </a:cubicBezTo>
                  <a:cubicBezTo>
                    <a:pt x="17" y="57"/>
                    <a:pt x="17" y="59"/>
                    <a:pt x="18" y="59"/>
                  </a:cubicBezTo>
                  <a:cubicBezTo>
                    <a:pt x="18" y="59"/>
                    <a:pt x="21" y="60"/>
                    <a:pt x="28" y="62"/>
                  </a:cubicBezTo>
                  <a:cubicBezTo>
                    <a:pt x="29" y="62"/>
                    <a:pt x="29" y="62"/>
                    <a:pt x="29" y="62"/>
                  </a:cubicBezTo>
                  <a:cubicBezTo>
                    <a:pt x="30" y="61"/>
                    <a:pt x="32" y="57"/>
                    <a:pt x="34" y="51"/>
                  </a:cubicBezTo>
                  <a:cubicBezTo>
                    <a:pt x="36" y="51"/>
                    <a:pt x="37" y="51"/>
                    <a:pt x="39" y="50"/>
                  </a:cubicBezTo>
                  <a:cubicBezTo>
                    <a:pt x="45" y="55"/>
                    <a:pt x="48" y="57"/>
                    <a:pt x="49" y="57"/>
                  </a:cubicBezTo>
                  <a:cubicBezTo>
                    <a:pt x="57" y="49"/>
                    <a:pt x="57" y="49"/>
                    <a:pt x="57" y="49"/>
                  </a:cubicBezTo>
                  <a:cubicBezTo>
                    <a:pt x="57" y="48"/>
                    <a:pt x="55" y="45"/>
                    <a:pt x="50" y="39"/>
                  </a:cubicBezTo>
                  <a:cubicBezTo>
                    <a:pt x="51" y="37"/>
                    <a:pt x="51" y="36"/>
                    <a:pt x="51" y="34"/>
                  </a:cubicBezTo>
                  <a:cubicBezTo>
                    <a:pt x="57" y="32"/>
                    <a:pt x="61" y="30"/>
                    <a:pt x="62" y="29"/>
                  </a:cubicBezTo>
                  <a:close/>
                  <a:moveTo>
                    <a:pt x="38" y="38"/>
                  </a:moveTo>
                  <a:cubicBezTo>
                    <a:pt x="36" y="40"/>
                    <a:pt x="34" y="41"/>
                    <a:pt x="31" y="41"/>
                  </a:cubicBezTo>
                  <a:cubicBezTo>
                    <a:pt x="28" y="41"/>
                    <a:pt x="26" y="40"/>
                    <a:pt x="24" y="38"/>
                  </a:cubicBezTo>
                  <a:cubicBezTo>
                    <a:pt x="22" y="36"/>
                    <a:pt x="21" y="34"/>
                    <a:pt x="21" y="31"/>
                  </a:cubicBezTo>
                  <a:cubicBezTo>
                    <a:pt x="21" y="28"/>
                    <a:pt x="22" y="26"/>
                    <a:pt x="24" y="24"/>
                  </a:cubicBezTo>
                  <a:cubicBezTo>
                    <a:pt x="26" y="22"/>
                    <a:pt x="28" y="21"/>
                    <a:pt x="31" y="21"/>
                  </a:cubicBezTo>
                  <a:cubicBezTo>
                    <a:pt x="34" y="21"/>
                    <a:pt x="36" y="22"/>
                    <a:pt x="38" y="24"/>
                  </a:cubicBezTo>
                  <a:cubicBezTo>
                    <a:pt x="40" y="26"/>
                    <a:pt x="41" y="28"/>
                    <a:pt x="41" y="31"/>
                  </a:cubicBezTo>
                  <a:cubicBezTo>
                    <a:pt x="41" y="34"/>
                    <a:pt x="40" y="36"/>
                    <a:pt x="38" y="38"/>
                  </a:cubicBezTo>
                  <a:close/>
                </a:path>
              </a:pathLst>
            </a:custGeom>
            <a:solidFill>
              <a:srgbClr val="FED8DB"/>
            </a:solidFill>
            <a:ln cap="flat" cmpd="sng" w="9525">
              <a:solidFill>
                <a:srgbClr val="FED8D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4" name="Google Shape;154;p15"/>
            <p:cNvSpPr/>
            <p:nvPr/>
          </p:nvSpPr>
          <p:spPr>
            <a:xfrm>
              <a:off x="6098382" y="2261344"/>
              <a:ext cx="358775" cy="365125"/>
            </a:xfrm>
            <a:custGeom>
              <a:rect b="b" l="l" r="r" t="t"/>
              <a:pathLst>
                <a:path extrusionOk="0" h="65" w="65">
                  <a:moveTo>
                    <a:pt x="64" y="27"/>
                  </a:moveTo>
                  <a:cubicBezTo>
                    <a:pt x="64" y="27"/>
                    <a:pt x="64" y="27"/>
                    <a:pt x="64" y="26"/>
                  </a:cubicBezTo>
                  <a:cubicBezTo>
                    <a:pt x="64" y="26"/>
                    <a:pt x="63" y="26"/>
                    <a:pt x="63" y="26"/>
                  </a:cubicBezTo>
                  <a:cubicBezTo>
                    <a:pt x="55" y="25"/>
                    <a:pt x="55" y="25"/>
                    <a:pt x="55" y="25"/>
                  </a:cubicBezTo>
                  <a:cubicBezTo>
                    <a:pt x="55" y="23"/>
                    <a:pt x="54" y="22"/>
                    <a:pt x="54" y="21"/>
                  </a:cubicBezTo>
                  <a:cubicBezTo>
                    <a:pt x="59" y="15"/>
                    <a:pt x="59" y="15"/>
                    <a:pt x="59" y="15"/>
                  </a:cubicBezTo>
                  <a:cubicBezTo>
                    <a:pt x="59" y="15"/>
                    <a:pt x="59" y="14"/>
                    <a:pt x="59" y="14"/>
                  </a:cubicBezTo>
                  <a:cubicBezTo>
                    <a:pt x="59" y="13"/>
                    <a:pt x="59" y="13"/>
                    <a:pt x="58" y="13"/>
                  </a:cubicBezTo>
                  <a:cubicBezTo>
                    <a:pt x="52" y="6"/>
                    <a:pt x="52" y="6"/>
                    <a:pt x="52" y="6"/>
                  </a:cubicBezTo>
                  <a:cubicBezTo>
                    <a:pt x="51" y="6"/>
                    <a:pt x="51" y="6"/>
                    <a:pt x="50" y="6"/>
                  </a:cubicBezTo>
                  <a:cubicBezTo>
                    <a:pt x="48" y="7"/>
                    <a:pt x="46" y="8"/>
                    <a:pt x="44" y="11"/>
                  </a:cubicBezTo>
                  <a:cubicBezTo>
                    <a:pt x="42" y="10"/>
                    <a:pt x="41" y="10"/>
                    <a:pt x="40" y="9"/>
                  </a:cubicBezTo>
                  <a:cubicBezTo>
                    <a:pt x="39" y="2"/>
                    <a:pt x="39" y="2"/>
                    <a:pt x="39" y="2"/>
                  </a:cubicBezTo>
                  <a:cubicBezTo>
                    <a:pt x="39" y="1"/>
                    <a:pt x="39" y="1"/>
                    <a:pt x="38" y="1"/>
                  </a:cubicBezTo>
                  <a:cubicBezTo>
                    <a:pt x="38" y="0"/>
                    <a:pt x="36" y="0"/>
                    <a:pt x="33" y="0"/>
                  </a:cubicBezTo>
                  <a:cubicBezTo>
                    <a:pt x="31" y="0"/>
                    <a:pt x="29" y="0"/>
                    <a:pt x="27" y="0"/>
                  </a:cubicBezTo>
                  <a:cubicBezTo>
                    <a:pt x="27" y="0"/>
                    <a:pt x="27" y="1"/>
                    <a:pt x="26" y="1"/>
                  </a:cubicBezTo>
                  <a:cubicBezTo>
                    <a:pt x="26" y="1"/>
                    <a:pt x="26" y="1"/>
                    <a:pt x="26" y="2"/>
                  </a:cubicBezTo>
                  <a:cubicBezTo>
                    <a:pt x="26" y="5"/>
                    <a:pt x="25" y="7"/>
                    <a:pt x="25" y="9"/>
                  </a:cubicBezTo>
                  <a:cubicBezTo>
                    <a:pt x="23" y="10"/>
                    <a:pt x="22" y="10"/>
                    <a:pt x="21" y="11"/>
                  </a:cubicBezTo>
                  <a:cubicBezTo>
                    <a:pt x="15" y="6"/>
                    <a:pt x="15" y="6"/>
                    <a:pt x="15" y="6"/>
                  </a:cubicBezTo>
                  <a:cubicBezTo>
                    <a:pt x="15" y="6"/>
                    <a:pt x="14" y="6"/>
                    <a:pt x="14" y="6"/>
                  </a:cubicBezTo>
                  <a:cubicBezTo>
                    <a:pt x="13" y="6"/>
                    <a:pt x="13" y="6"/>
                    <a:pt x="13" y="6"/>
                  </a:cubicBezTo>
                  <a:cubicBezTo>
                    <a:pt x="6" y="13"/>
                    <a:pt x="6" y="13"/>
                    <a:pt x="6" y="13"/>
                  </a:cubicBezTo>
                  <a:cubicBezTo>
                    <a:pt x="6" y="13"/>
                    <a:pt x="6" y="13"/>
                    <a:pt x="6" y="14"/>
                  </a:cubicBezTo>
                  <a:cubicBezTo>
                    <a:pt x="6" y="14"/>
                    <a:pt x="6" y="14"/>
                    <a:pt x="6" y="15"/>
                  </a:cubicBezTo>
                  <a:cubicBezTo>
                    <a:pt x="11" y="21"/>
                    <a:pt x="11" y="21"/>
                    <a:pt x="11" y="21"/>
                  </a:cubicBezTo>
                  <a:cubicBezTo>
                    <a:pt x="10" y="22"/>
                    <a:pt x="9" y="24"/>
                    <a:pt x="9" y="25"/>
                  </a:cubicBezTo>
                  <a:cubicBezTo>
                    <a:pt x="8" y="25"/>
                    <a:pt x="7" y="25"/>
                    <a:pt x="5" y="26"/>
                  </a:cubicBezTo>
                  <a:cubicBezTo>
                    <a:pt x="3" y="26"/>
                    <a:pt x="2" y="26"/>
                    <a:pt x="2" y="26"/>
                  </a:cubicBezTo>
                  <a:cubicBezTo>
                    <a:pt x="1" y="26"/>
                    <a:pt x="1" y="26"/>
                    <a:pt x="1" y="26"/>
                  </a:cubicBezTo>
                  <a:cubicBezTo>
                    <a:pt x="0" y="27"/>
                    <a:pt x="0" y="31"/>
                    <a:pt x="0" y="37"/>
                  </a:cubicBezTo>
                  <a:cubicBezTo>
                    <a:pt x="0" y="38"/>
                    <a:pt x="1" y="38"/>
                    <a:pt x="1" y="38"/>
                  </a:cubicBezTo>
                  <a:cubicBezTo>
                    <a:pt x="1" y="39"/>
                    <a:pt x="1" y="39"/>
                    <a:pt x="2" y="39"/>
                  </a:cubicBezTo>
                  <a:cubicBezTo>
                    <a:pt x="9" y="40"/>
                    <a:pt x="9" y="40"/>
                    <a:pt x="9" y="40"/>
                  </a:cubicBezTo>
                  <a:cubicBezTo>
                    <a:pt x="10" y="41"/>
                    <a:pt x="10" y="43"/>
                    <a:pt x="11" y="44"/>
                  </a:cubicBezTo>
                  <a:cubicBezTo>
                    <a:pt x="6" y="50"/>
                    <a:pt x="6" y="50"/>
                    <a:pt x="6" y="50"/>
                  </a:cubicBezTo>
                  <a:cubicBezTo>
                    <a:pt x="6" y="50"/>
                    <a:pt x="6" y="50"/>
                    <a:pt x="6" y="51"/>
                  </a:cubicBezTo>
                  <a:cubicBezTo>
                    <a:pt x="6" y="51"/>
                    <a:pt x="6" y="52"/>
                    <a:pt x="6" y="52"/>
                  </a:cubicBezTo>
                  <a:cubicBezTo>
                    <a:pt x="13" y="58"/>
                    <a:pt x="13" y="58"/>
                    <a:pt x="13" y="58"/>
                  </a:cubicBezTo>
                  <a:cubicBezTo>
                    <a:pt x="13" y="59"/>
                    <a:pt x="14" y="59"/>
                    <a:pt x="15" y="59"/>
                  </a:cubicBezTo>
                  <a:cubicBezTo>
                    <a:pt x="16" y="58"/>
                    <a:pt x="18" y="56"/>
                    <a:pt x="21" y="54"/>
                  </a:cubicBezTo>
                  <a:cubicBezTo>
                    <a:pt x="22" y="55"/>
                    <a:pt x="24" y="55"/>
                    <a:pt x="25" y="56"/>
                  </a:cubicBezTo>
                  <a:cubicBezTo>
                    <a:pt x="26" y="63"/>
                    <a:pt x="26" y="63"/>
                    <a:pt x="26" y="63"/>
                  </a:cubicBezTo>
                  <a:cubicBezTo>
                    <a:pt x="26" y="63"/>
                    <a:pt x="26" y="64"/>
                    <a:pt x="26" y="64"/>
                  </a:cubicBezTo>
                  <a:cubicBezTo>
                    <a:pt x="27" y="64"/>
                    <a:pt x="28" y="65"/>
                    <a:pt x="31" y="65"/>
                  </a:cubicBezTo>
                  <a:cubicBezTo>
                    <a:pt x="34" y="65"/>
                    <a:pt x="36" y="64"/>
                    <a:pt x="37" y="64"/>
                  </a:cubicBezTo>
                  <a:cubicBezTo>
                    <a:pt x="38" y="64"/>
                    <a:pt x="38" y="64"/>
                    <a:pt x="38" y="64"/>
                  </a:cubicBezTo>
                  <a:cubicBezTo>
                    <a:pt x="38" y="64"/>
                    <a:pt x="39" y="63"/>
                    <a:pt x="39" y="63"/>
                  </a:cubicBezTo>
                  <a:cubicBezTo>
                    <a:pt x="39" y="60"/>
                    <a:pt x="39" y="58"/>
                    <a:pt x="40" y="56"/>
                  </a:cubicBezTo>
                  <a:cubicBezTo>
                    <a:pt x="41" y="55"/>
                    <a:pt x="42" y="55"/>
                    <a:pt x="43" y="54"/>
                  </a:cubicBezTo>
                  <a:cubicBezTo>
                    <a:pt x="50" y="59"/>
                    <a:pt x="50" y="59"/>
                    <a:pt x="50" y="59"/>
                  </a:cubicBezTo>
                  <a:cubicBezTo>
                    <a:pt x="50" y="59"/>
                    <a:pt x="50" y="59"/>
                    <a:pt x="51" y="59"/>
                  </a:cubicBezTo>
                  <a:cubicBezTo>
                    <a:pt x="51" y="59"/>
                    <a:pt x="51" y="59"/>
                    <a:pt x="52" y="58"/>
                  </a:cubicBezTo>
                  <a:cubicBezTo>
                    <a:pt x="58" y="52"/>
                    <a:pt x="58" y="52"/>
                    <a:pt x="58" y="52"/>
                  </a:cubicBezTo>
                  <a:cubicBezTo>
                    <a:pt x="59" y="52"/>
                    <a:pt x="59" y="51"/>
                    <a:pt x="59" y="51"/>
                  </a:cubicBezTo>
                  <a:cubicBezTo>
                    <a:pt x="59" y="51"/>
                    <a:pt x="59" y="50"/>
                    <a:pt x="58" y="50"/>
                  </a:cubicBezTo>
                  <a:cubicBezTo>
                    <a:pt x="54" y="44"/>
                    <a:pt x="54" y="44"/>
                    <a:pt x="54" y="44"/>
                  </a:cubicBezTo>
                  <a:cubicBezTo>
                    <a:pt x="54" y="43"/>
                    <a:pt x="55" y="41"/>
                    <a:pt x="56" y="40"/>
                  </a:cubicBezTo>
                  <a:cubicBezTo>
                    <a:pt x="56" y="39"/>
                    <a:pt x="58" y="39"/>
                    <a:pt x="59" y="39"/>
                  </a:cubicBezTo>
                  <a:cubicBezTo>
                    <a:pt x="61" y="39"/>
                    <a:pt x="62" y="39"/>
                    <a:pt x="63" y="39"/>
                  </a:cubicBezTo>
                  <a:cubicBezTo>
                    <a:pt x="63" y="39"/>
                    <a:pt x="63" y="38"/>
                    <a:pt x="64" y="38"/>
                  </a:cubicBezTo>
                  <a:cubicBezTo>
                    <a:pt x="64" y="38"/>
                    <a:pt x="65" y="34"/>
                    <a:pt x="64" y="27"/>
                  </a:cubicBezTo>
                  <a:close/>
                  <a:moveTo>
                    <a:pt x="41" y="41"/>
                  </a:moveTo>
                  <a:cubicBezTo>
                    <a:pt x="39" y="44"/>
                    <a:pt x="36" y="45"/>
                    <a:pt x="32" y="45"/>
                  </a:cubicBezTo>
                  <a:cubicBezTo>
                    <a:pt x="29" y="45"/>
                    <a:pt x="26" y="44"/>
                    <a:pt x="23" y="41"/>
                  </a:cubicBezTo>
                  <a:cubicBezTo>
                    <a:pt x="21" y="39"/>
                    <a:pt x="19" y="36"/>
                    <a:pt x="19" y="32"/>
                  </a:cubicBezTo>
                  <a:cubicBezTo>
                    <a:pt x="19" y="29"/>
                    <a:pt x="21" y="26"/>
                    <a:pt x="23" y="23"/>
                  </a:cubicBezTo>
                  <a:cubicBezTo>
                    <a:pt x="26" y="21"/>
                    <a:pt x="29" y="19"/>
                    <a:pt x="32" y="19"/>
                  </a:cubicBezTo>
                  <a:cubicBezTo>
                    <a:pt x="36" y="19"/>
                    <a:pt x="39" y="21"/>
                    <a:pt x="41" y="23"/>
                  </a:cubicBezTo>
                  <a:cubicBezTo>
                    <a:pt x="44" y="26"/>
                    <a:pt x="45" y="29"/>
                    <a:pt x="45" y="32"/>
                  </a:cubicBezTo>
                  <a:cubicBezTo>
                    <a:pt x="45" y="36"/>
                    <a:pt x="44" y="39"/>
                    <a:pt x="41" y="41"/>
                  </a:cubicBezTo>
                  <a:close/>
                </a:path>
              </a:pathLst>
            </a:custGeom>
            <a:solidFill>
              <a:srgbClr val="FED8DB"/>
            </a:solidFill>
            <a:ln cap="flat" cmpd="sng" w="9525">
              <a:solidFill>
                <a:srgbClr val="FED8D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5" name="Google Shape;155;p15"/>
            <p:cNvSpPr/>
            <p:nvPr/>
          </p:nvSpPr>
          <p:spPr>
            <a:xfrm>
              <a:off x="6242844" y="2615356"/>
              <a:ext cx="176213" cy="219075"/>
            </a:xfrm>
            <a:custGeom>
              <a:rect b="b" l="l" r="r" t="t"/>
              <a:pathLst>
                <a:path extrusionOk="0" h="39" w="32">
                  <a:moveTo>
                    <a:pt x="32" y="11"/>
                  </a:moveTo>
                  <a:cubicBezTo>
                    <a:pt x="32" y="11"/>
                    <a:pt x="31" y="11"/>
                    <a:pt x="30" y="11"/>
                  </a:cubicBezTo>
                  <a:cubicBezTo>
                    <a:pt x="30" y="11"/>
                    <a:pt x="29" y="11"/>
                    <a:pt x="29" y="10"/>
                  </a:cubicBezTo>
                  <a:cubicBezTo>
                    <a:pt x="29" y="10"/>
                    <a:pt x="28" y="10"/>
                    <a:pt x="28" y="9"/>
                  </a:cubicBezTo>
                  <a:cubicBezTo>
                    <a:pt x="28" y="9"/>
                    <a:pt x="28" y="7"/>
                    <a:pt x="28" y="5"/>
                  </a:cubicBezTo>
                  <a:cubicBezTo>
                    <a:pt x="29" y="3"/>
                    <a:pt x="29" y="2"/>
                    <a:pt x="28" y="2"/>
                  </a:cubicBezTo>
                  <a:cubicBezTo>
                    <a:pt x="28" y="2"/>
                    <a:pt x="28" y="2"/>
                    <a:pt x="27" y="1"/>
                  </a:cubicBezTo>
                  <a:cubicBezTo>
                    <a:pt x="26" y="1"/>
                    <a:pt x="25" y="1"/>
                    <a:pt x="24" y="0"/>
                  </a:cubicBezTo>
                  <a:cubicBezTo>
                    <a:pt x="22" y="0"/>
                    <a:pt x="22" y="0"/>
                    <a:pt x="22" y="0"/>
                  </a:cubicBezTo>
                  <a:cubicBezTo>
                    <a:pt x="21" y="0"/>
                    <a:pt x="21" y="0"/>
                    <a:pt x="21" y="0"/>
                  </a:cubicBezTo>
                  <a:cubicBezTo>
                    <a:pt x="21" y="1"/>
                    <a:pt x="20" y="3"/>
                    <a:pt x="18" y="7"/>
                  </a:cubicBezTo>
                  <a:cubicBezTo>
                    <a:pt x="17" y="7"/>
                    <a:pt x="16" y="7"/>
                    <a:pt x="15" y="7"/>
                  </a:cubicBezTo>
                  <a:cubicBezTo>
                    <a:pt x="11" y="4"/>
                    <a:pt x="9" y="3"/>
                    <a:pt x="9" y="3"/>
                  </a:cubicBezTo>
                  <a:cubicBezTo>
                    <a:pt x="4" y="8"/>
                    <a:pt x="4" y="8"/>
                    <a:pt x="4" y="8"/>
                  </a:cubicBezTo>
                  <a:cubicBezTo>
                    <a:pt x="3" y="9"/>
                    <a:pt x="5" y="11"/>
                    <a:pt x="8" y="15"/>
                  </a:cubicBezTo>
                  <a:cubicBezTo>
                    <a:pt x="8" y="16"/>
                    <a:pt x="7" y="17"/>
                    <a:pt x="7" y="18"/>
                  </a:cubicBezTo>
                  <a:cubicBezTo>
                    <a:pt x="3" y="19"/>
                    <a:pt x="1" y="20"/>
                    <a:pt x="0" y="21"/>
                  </a:cubicBezTo>
                  <a:cubicBezTo>
                    <a:pt x="0" y="21"/>
                    <a:pt x="0" y="21"/>
                    <a:pt x="0" y="21"/>
                  </a:cubicBezTo>
                  <a:cubicBezTo>
                    <a:pt x="2" y="26"/>
                    <a:pt x="2" y="28"/>
                    <a:pt x="2" y="28"/>
                  </a:cubicBezTo>
                  <a:cubicBezTo>
                    <a:pt x="2" y="28"/>
                    <a:pt x="4" y="28"/>
                    <a:pt x="6" y="28"/>
                  </a:cubicBezTo>
                  <a:cubicBezTo>
                    <a:pt x="8" y="28"/>
                    <a:pt x="9" y="28"/>
                    <a:pt x="10" y="27"/>
                  </a:cubicBezTo>
                  <a:cubicBezTo>
                    <a:pt x="10" y="28"/>
                    <a:pt x="11" y="28"/>
                    <a:pt x="11" y="29"/>
                  </a:cubicBezTo>
                  <a:cubicBezTo>
                    <a:pt x="11" y="29"/>
                    <a:pt x="11" y="29"/>
                    <a:pt x="12" y="30"/>
                  </a:cubicBezTo>
                  <a:cubicBezTo>
                    <a:pt x="12" y="30"/>
                    <a:pt x="12" y="32"/>
                    <a:pt x="11" y="34"/>
                  </a:cubicBezTo>
                  <a:cubicBezTo>
                    <a:pt x="11" y="36"/>
                    <a:pt x="11" y="37"/>
                    <a:pt x="11" y="37"/>
                  </a:cubicBezTo>
                  <a:cubicBezTo>
                    <a:pt x="11" y="37"/>
                    <a:pt x="14" y="38"/>
                    <a:pt x="18" y="39"/>
                  </a:cubicBezTo>
                  <a:cubicBezTo>
                    <a:pt x="18" y="39"/>
                    <a:pt x="19" y="39"/>
                    <a:pt x="19" y="39"/>
                  </a:cubicBezTo>
                  <a:cubicBezTo>
                    <a:pt x="19" y="38"/>
                    <a:pt x="20" y="36"/>
                    <a:pt x="22" y="32"/>
                  </a:cubicBezTo>
                  <a:cubicBezTo>
                    <a:pt x="23" y="32"/>
                    <a:pt x="24" y="32"/>
                    <a:pt x="25" y="31"/>
                  </a:cubicBezTo>
                  <a:cubicBezTo>
                    <a:pt x="29" y="35"/>
                    <a:pt x="31" y="36"/>
                    <a:pt x="31" y="36"/>
                  </a:cubicBezTo>
                  <a:cubicBezTo>
                    <a:pt x="32" y="34"/>
                    <a:pt x="32" y="34"/>
                    <a:pt x="32" y="34"/>
                  </a:cubicBezTo>
                  <a:cubicBezTo>
                    <a:pt x="32" y="25"/>
                    <a:pt x="32" y="25"/>
                    <a:pt x="32" y="25"/>
                  </a:cubicBezTo>
                  <a:cubicBezTo>
                    <a:pt x="32" y="25"/>
                    <a:pt x="32" y="24"/>
                    <a:pt x="32" y="24"/>
                  </a:cubicBezTo>
                  <a:cubicBezTo>
                    <a:pt x="32" y="24"/>
                    <a:pt x="32" y="23"/>
                    <a:pt x="32" y="23"/>
                  </a:cubicBezTo>
                  <a:lnTo>
                    <a:pt x="32" y="11"/>
                  </a:lnTo>
                  <a:close/>
                  <a:moveTo>
                    <a:pt x="24" y="24"/>
                  </a:moveTo>
                  <a:cubicBezTo>
                    <a:pt x="23" y="25"/>
                    <a:pt x="22" y="26"/>
                    <a:pt x="20" y="26"/>
                  </a:cubicBezTo>
                  <a:cubicBezTo>
                    <a:pt x="18" y="26"/>
                    <a:pt x="17" y="25"/>
                    <a:pt x="15" y="24"/>
                  </a:cubicBezTo>
                  <a:cubicBezTo>
                    <a:pt x="14" y="23"/>
                    <a:pt x="14" y="21"/>
                    <a:pt x="14" y="19"/>
                  </a:cubicBezTo>
                  <a:cubicBezTo>
                    <a:pt x="14" y="18"/>
                    <a:pt x="14" y="16"/>
                    <a:pt x="15" y="15"/>
                  </a:cubicBezTo>
                  <a:cubicBezTo>
                    <a:pt x="17" y="14"/>
                    <a:pt x="18" y="13"/>
                    <a:pt x="20" y="13"/>
                  </a:cubicBezTo>
                  <a:cubicBezTo>
                    <a:pt x="22" y="13"/>
                    <a:pt x="23" y="14"/>
                    <a:pt x="24" y="15"/>
                  </a:cubicBezTo>
                  <a:cubicBezTo>
                    <a:pt x="26" y="16"/>
                    <a:pt x="26" y="18"/>
                    <a:pt x="26" y="19"/>
                  </a:cubicBezTo>
                  <a:cubicBezTo>
                    <a:pt x="26" y="21"/>
                    <a:pt x="26" y="23"/>
                    <a:pt x="24" y="24"/>
                  </a:cubicBezTo>
                  <a:close/>
                </a:path>
              </a:pathLst>
            </a:custGeom>
            <a:solidFill>
              <a:srgbClr val="FED8DB"/>
            </a:solidFill>
            <a:ln cap="flat" cmpd="sng" w="9525">
              <a:solidFill>
                <a:srgbClr val="FED8D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6" name="Google Shape;156;p15"/>
            <p:cNvSpPr/>
            <p:nvPr/>
          </p:nvSpPr>
          <p:spPr>
            <a:xfrm>
              <a:off x="6446044" y="2407394"/>
              <a:ext cx="215900" cy="146050"/>
            </a:xfrm>
            <a:custGeom>
              <a:rect b="b" l="l" r="r" t="t"/>
              <a:pathLst>
                <a:path extrusionOk="0" h="26" w="39">
                  <a:moveTo>
                    <a:pt x="39" y="19"/>
                  </a:moveTo>
                  <a:cubicBezTo>
                    <a:pt x="39" y="19"/>
                    <a:pt x="39" y="19"/>
                    <a:pt x="39" y="18"/>
                  </a:cubicBezTo>
                  <a:cubicBezTo>
                    <a:pt x="38" y="14"/>
                    <a:pt x="37" y="12"/>
                    <a:pt x="37" y="11"/>
                  </a:cubicBezTo>
                  <a:cubicBezTo>
                    <a:pt x="37" y="11"/>
                    <a:pt x="37" y="11"/>
                    <a:pt x="37" y="11"/>
                  </a:cubicBezTo>
                  <a:cubicBezTo>
                    <a:pt x="35" y="11"/>
                    <a:pt x="32" y="12"/>
                    <a:pt x="29" y="12"/>
                  </a:cubicBezTo>
                  <a:cubicBezTo>
                    <a:pt x="29" y="12"/>
                    <a:pt x="29" y="11"/>
                    <a:pt x="28" y="11"/>
                  </a:cubicBezTo>
                  <a:cubicBezTo>
                    <a:pt x="28" y="11"/>
                    <a:pt x="28" y="10"/>
                    <a:pt x="27" y="10"/>
                  </a:cubicBezTo>
                  <a:cubicBezTo>
                    <a:pt x="28" y="9"/>
                    <a:pt x="28" y="8"/>
                    <a:pt x="28" y="6"/>
                  </a:cubicBezTo>
                  <a:cubicBezTo>
                    <a:pt x="28" y="4"/>
                    <a:pt x="28" y="3"/>
                    <a:pt x="28" y="2"/>
                  </a:cubicBezTo>
                  <a:cubicBezTo>
                    <a:pt x="28" y="2"/>
                    <a:pt x="27" y="2"/>
                    <a:pt x="26" y="2"/>
                  </a:cubicBezTo>
                  <a:cubicBezTo>
                    <a:pt x="25" y="2"/>
                    <a:pt x="24" y="1"/>
                    <a:pt x="23" y="1"/>
                  </a:cubicBezTo>
                  <a:cubicBezTo>
                    <a:pt x="22" y="1"/>
                    <a:pt x="21" y="0"/>
                    <a:pt x="21" y="0"/>
                  </a:cubicBezTo>
                  <a:cubicBezTo>
                    <a:pt x="21" y="0"/>
                    <a:pt x="21" y="0"/>
                    <a:pt x="21" y="1"/>
                  </a:cubicBezTo>
                  <a:cubicBezTo>
                    <a:pt x="20" y="1"/>
                    <a:pt x="19" y="3"/>
                    <a:pt x="18" y="7"/>
                  </a:cubicBezTo>
                  <a:cubicBezTo>
                    <a:pt x="17" y="7"/>
                    <a:pt x="16" y="8"/>
                    <a:pt x="15" y="8"/>
                  </a:cubicBezTo>
                  <a:cubicBezTo>
                    <a:pt x="11" y="5"/>
                    <a:pt x="9" y="3"/>
                    <a:pt x="8" y="4"/>
                  </a:cubicBezTo>
                  <a:cubicBezTo>
                    <a:pt x="3" y="9"/>
                    <a:pt x="3" y="9"/>
                    <a:pt x="3" y="9"/>
                  </a:cubicBezTo>
                  <a:cubicBezTo>
                    <a:pt x="3" y="9"/>
                    <a:pt x="4" y="11"/>
                    <a:pt x="7" y="15"/>
                  </a:cubicBezTo>
                  <a:cubicBezTo>
                    <a:pt x="7" y="16"/>
                    <a:pt x="7" y="17"/>
                    <a:pt x="7" y="18"/>
                  </a:cubicBezTo>
                  <a:cubicBezTo>
                    <a:pt x="3" y="20"/>
                    <a:pt x="1" y="21"/>
                    <a:pt x="0" y="21"/>
                  </a:cubicBezTo>
                  <a:cubicBezTo>
                    <a:pt x="0" y="21"/>
                    <a:pt x="0" y="21"/>
                    <a:pt x="0" y="22"/>
                  </a:cubicBezTo>
                  <a:cubicBezTo>
                    <a:pt x="0" y="24"/>
                    <a:pt x="1" y="25"/>
                    <a:pt x="1" y="26"/>
                  </a:cubicBezTo>
                  <a:cubicBezTo>
                    <a:pt x="18" y="26"/>
                    <a:pt x="18" y="26"/>
                    <a:pt x="18" y="26"/>
                  </a:cubicBezTo>
                  <a:cubicBezTo>
                    <a:pt x="17" y="26"/>
                    <a:pt x="16" y="25"/>
                    <a:pt x="15" y="25"/>
                  </a:cubicBezTo>
                  <a:cubicBezTo>
                    <a:pt x="14" y="23"/>
                    <a:pt x="13" y="22"/>
                    <a:pt x="13" y="20"/>
                  </a:cubicBezTo>
                  <a:cubicBezTo>
                    <a:pt x="13" y="18"/>
                    <a:pt x="14" y="17"/>
                    <a:pt x="15" y="15"/>
                  </a:cubicBezTo>
                  <a:cubicBezTo>
                    <a:pt x="16" y="14"/>
                    <a:pt x="18" y="14"/>
                    <a:pt x="19" y="14"/>
                  </a:cubicBezTo>
                  <a:cubicBezTo>
                    <a:pt x="21" y="14"/>
                    <a:pt x="23" y="14"/>
                    <a:pt x="24" y="15"/>
                  </a:cubicBezTo>
                  <a:cubicBezTo>
                    <a:pt x="25" y="17"/>
                    <a:pt x="26" y="18"/>
                    <a:pt x="26" y="20"/>
                  </a:cubicBezTo>
                  <a:cubicBezTo>
                    <a:pt x="26" y="22"/>
                    <a:pt x="25" y="23"/>
                    <a:pt x="24" y="25"/>
                  </a:cubicBezTo>
                  <a:cubicBezTo>
                    <a:pt x="23" y="25"/>
                    <a:pt x="22" y="26"/>
                    <a:pt x="21" y="26"/>
                  </a:cubicBezTo>
                  <a:cubicBezTo>
                    <a:pt x="32" y="26"/>
                    <a:pt x="32" y="26"/>
                    <a:pt x="32" y="26"/>
                  </a:cubicBezTo>
                  <a:cubicBezTo>
                    <a:pt x="32" y="26"/>
                    <a:pt x="32" y="25"/>
                    <a:pt x="31" y="25"/>
                  </a:cubicBezTo>
                  <a:cubicBezTo>
                    <a:pt x="32" y="24"/>
                    <a:pt x="32" y="23"/>
                    <a:pt x="32" y="22"/>
                  </a:cubicBezTo>
                  <a:cubicBezTo>
                    <a:pt x="36" y="20"/>
                    <a:pt x="38" y="19"/>
                    <a:pt x="39" y="19"/>
                  </a:cubicBezTo>
                  <a:close/>
                  <a:moveTo>
                    <a:pt x="18" y="26"/>
                  </a:moveTo>
                  <a:cubicBezTo>
                    <a:pt x="18" y="26"/>
                    <a:pt x="19" y="26"/>
                    <a:pt x="19" y="26"/>
                  </a:cubicBezTo>
                  <a:cubicBezTo>
                    <a:pt x="20" y="26"/>
                    <a:pt x="21" y="26"/>
                    <a:pt x="21" y="26"/>
                  </a:cubicBezTo>
                  <a:lnTo>
                    <a:pt x="18" y="26"/>
                  </a:lnTo>
                  <a:close/>
                </a:path>
              </a:pathLst>
            </a:custGeom>
            <a:solidFill>
              <a:srgbClr val="FED8DB"/>
            </a:solidFill>
            <a:ln cap="flat" cmpd="sng" w="9525">
              <a:solidFill>
                <a:srgbClr val="FED8DB"/>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157" name="Google Shape;157;p15"/>
          <p:cNvGrpSpPr/>
          <p:nvPr/>
        </p:nvGrpSpPr>
        <p:grpSpPr>
          <a:xfrm>
            <a:off x="7798594" y="2228006"/>
            <a:ext cx="1836738" cy="1930400"/>
            <a:chOff x="7798594" y="2228006"/>
            <a:chExt cx="1836738" cy="1930400"/>
          </a:xfrm>
        </p:grpSpPr>
        <p:sp>
          <p:nvSpPr>
            <p:cNvPr id="158" name="Google Shape;158;p15"/>
            <p:cNvSpPr/>
            <p:nvPr/>
          </p:nvSpPr>
          <p:spPr>
            <a:xfrm>
              <a:off x="7798594" y="2228006"/>
              <a:ext cx="1831975" cy="1930400"/>
            </a:xfrm>
            <a:custGeom>
              <a:rect b="b" l="l" r="r" t="t"/>
              <a:pathLst>
                <a:path extrusionOk="0" h="344" w="332">
                  <a:moveTo>
                    <a:pt x="228" y="0"/>
                  </a:moveTo>
                  <a:cubicBezTo>
                    <a:pt x="166" y="234"/>
                    <a:pt x="166" y="234"/>
                    <a:pt x="166" y="234"/>
                  </a:cubicBezTo>
                  <a:cubicBezTo>
                    <a:pt x="104" y="0"/>
                    <a:pt x="104" y="0"/>
                    <a:pt x="104" y="0"/>
                  </a:cubicBezTo>
                  <a:cubicBezTo>
                    <a:pt x="0" y="0"/>
                    <a:pt x="0" y="0"/>
                    <a:pt x="0" y="0"/>
                  </a:cubicBezTo>
                  <a:cubicBezTo>
                    <a:pt x="0" y="35"/>
                    <a:pt x="0" y="35"/>
                    <a:pt x="0" y="35"/>
                  </a:cubicBezTo>
                  <a:cubicBezTo>
                    <a:pt x="3" y="31"/>
                    <a:pt x="7" y="29"/>
                    <a:pt x="11" y="29"/>
                  </a:cubicBezTo>
                  <a:cubicBezTo>
                    <a:pt x="19" y="29"/>
                    <a:pt x="26" y="36"/>
                    <a:pt x="26" y="43"/>
                  </a:cubicBezTo>
                  <a:cubicBezTo>
                    <a:pt x="26" y="47"/>
                    <a:pt x="24" y="51"/>
                    <a:pt x="22" y="53"/>
                  </a:cubicBezTo>
                  <a:cubicBezTo>
                    <a:pt x="65" y="144"/>
                    <a:pt x="65" y="144"/>
                    <a:pt x="65" y="144"/>
                  </a:cubicBezTo>
                  <a:cubicBezTo>
                    <a:pt x="65" y="73"/>
                    <a:pt x="65" y="73"/>
                    <a:pt x="65" y="73"/>
                  </a:cubicBezTo>
                  <a:cubicBezTo>
                    <a:pt x="82" y="141"/>
                    <a:pt x="82" y="141"/>
                    <a:pt x="82" y="141"/>
                  </a:cubicBezTo>
                  <a:cubicBezTo>
                    <a:pt x="93" y="128"/>
                    <a:pt x="93" y="128"/>
                    <a:pt x="93" y="128"/>
                  </a:cubicBezTo>
                  <a:cubicBezTo>
                    <a:pt x="91" y="126"/>
                    <a:pt x="91" y="123"/>
                    <a:pt x="91" y="120"/>
                  </a:cubicBezTo>
                  <a:cubicBezTo>
                    <a:pt x="91" y="113"/>
                    <a:pt x="97" y="106"/>
                    <a:pt x="105" y="106"/>
                  </a:cubicBezTo>
                  <a:cubicBezTo>
                    <a:pt x="113" y="106"/>
                    <a:pt x="119" y="113"/>
                    <a:pt x="119" y="120"/>
                  </a:cubicBezTo>
                  <a:cubicBezTo>
                    <a:pt x="119" y="124"/>
                    <a:pt x="117" y="128"/>
                    <a:pt x="115" y="131"/>
                  </a:cubicBezTo>
                  <a:cubicBezTo>
                    <a:pt x="127" y="159"/>
                    <a:pt x="127" y="159"/>
                    <a:pt x="127" y="159"/>
                  </a:cubicBezTo>
                  <a:cubicBezTo>
                    <a:pt x="133" y="160"/>
                    <a:pt x="138" y="166"/>
                    <a:pt x="138" y="173"/>
                  </a:cubicBezTo>
                  <a:cubicBezTo>
                    <a:pt x="138" y="180"/>
                    <a:pt x="132" y="187"/>
                    <a:pt x="124" y="187"/>
                  </a:cubicBezTo>
                  <a:cubicBezTo>
                    <a:pt x="116" y="187"/>
                    <a:pt x="110" y="180"/>
                    <a:pt x="110" y="173"/>
                  </a:cubicBezTo>
                  <a:cubicBezTo>
                    <a:pt x="110" y="169"/>
                    <a:pt x="111" y="165"/>
                    <a:pt x="114" y="163"/>
                  </a:cubicBezTo>
                  <a:cubicBezTo>
                    <a:pt x="103" y="138"/>
                    <a:pt x="103" y="138"/>
                    <a:pt x="103" y="138"/>
                  </a:cubicBezTo>
                  <a:cubicBezTo>
                    <a:pt x="86" y="158"/>
                    <a:pt x="86" y="158"/>
                    <a:pt x="86" y="158"/>
                  </a:cubicBezTo>
                  <a:cubicBezTo>
                    <a:pt x="133" y="344"/>
                    <a:pt x="133" y="344"/>
                    <a:pt x="133" y="344"/>
                  </a:cubicBezTo>
                  <a:cubicBezTo>
                    <a:pt x="199" y="344"/>
                    <a:pt x="199" y="344"/>
                    <a:pt x="199" y="344"/>
                  </a:cubicBezTo>
                  <a:cubicBezTo>
                    <a:pt x="268" y="73"/>
                    <a:pt x="268" y="73"/>
                    <a:pt x="268" y="73"/>
                  </a:cubicBezTo>
                  <a:cubicBezTo>
                    <a:pt x="268" y="344"/>
                    <a:pt x="268" y="344"/>
                    <a:pt x="268" y="344"/>
                  </a:cubicBezTo>
                  <a:cubicBezTo>
                    <a:pt x="332" y="344"/>
                    <a:pt x="332" y="344"/>
                    <a:pt x="332" y="344"/>
                  </a:cubicBezTo>
                  <a:cubicBezTo>
                    <a:pt x="332" y="0"/>
                    <a:pt x="332" y="0"/>
                    <a:pt x="332" y="0"/>
                  </a:cubicBezTo>
                  <a:lnTo>
                    <a:pt x="228" y="0"/>
                  </a:lnTo>
                  <a:close/>
                  <a:moveTo>
                    <a:pt x="55" y="173"/>
                  </a:moveTo>
                  <a:cubicBezTo>
                    <a:pt x="55" y="169"/>
                    <a:pt x="56" y="166"/>
                    <a:pt x="58" y="163"/>
                  </a:cubicBezTo>
                  <a:cubicBezTo>
                    <a:pt x="12" y="65"/>
                    <a:pt x="12" y="65"/>
                    <a:pt x="12" y="65"/>
                  </a:cubicBezTo>
                  <a:cubicBezTo>
                    <a:pt x="4" y="83"/>
                    <a:pt x="4" y="83"/>
                    <a:pt x="4" y="83"/>
                  </a:cubicBezTo>
                  <a:cubicBezTo>
                    <a:pt x="6" y="85"/>
                    <a:pt x="6" y="88"/>
                    <a:pt x="6" y="90"/>
                  </a:cubicBezTo>
                  <a:cubicBezTo>
                    <a:pt x="6" y="95"/>
                    <a:pt x="4" y="99"/>
                    <a:pt x="0" y="102"/>
                  </a:cubicBezTo>
                  <a:cubicBezTo>
                    <a:pt x="0" y="344"/>
                    <a:pt x="0" y="344"/>
                    <a:pt x="0" y="344"/>
                  </a:cubicBezTo>
                  <a:cubicBezTo>
                    <a:pt x="65" y="344"/>
                    <a:pt x="65" y="344"/>
                    <a:pt x="65" y="344"/>
                  </a:cubicBezTo>
                  <a:cubicBezTo>
                    <a:pt x="65" y="186"/>
                    <a:pt x="65" y="186"/>
                    <a:pt x="65" y="186"/>
                  </a:cubicBezTo>
                  <a:cubicBezTo>
                    <a:pt x="59" y="184"/>
                    <a:pt x="55" y="179"/>
                    <a:pt x="55" y="173"/>
                  </a:cubicBezTo>
                  <a:close/>
                </a:path>
              </a:pathLst>
            </a:custGeom>
            <a:solidFill>
              <a:schemeClr val="accent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9" name="Google Shape;159;p15"/>
            <p:cNvSpPr/>
            <p:nvPr/>
          </p:nvSpPr>
          <p:spPr>
            <a:xfrm>
              <a:off x="8443119" y="3609131"/>
              <a:ext cx="519113" cy="354013"/>
            </a:xfrm>
            <a:custGeom>
              <a:rect b="b" l="l" r="r" t="t"/>
              <a:pathLst>
                <a:path extrusionOk="0" h="63" w="94">
                  <a:moveTo>
                    <a:pt x="92" y="41"/>
                  </a:moveTo>
                  <a:cubicBezTo>
                    <a:pt x="94" y="40"/>
                    <a:pt x="94" y="38"/>
                    <a:pt x="93" y="37"/>
                  </a:cubicBezTo>
                  <a:cubicBezTo>
                    <a:pt x="88" y="27"/>
                    <a:pt x="88" y="27"/>
                    <a:pt x="88" y="27"/>
                  </a:cubicBezTo>
                  <a:cubicBezTo>
                    <a:pt x="87" y="25"/>
                    <a:pt x="85" y="24"/>
                    <a:pt x="84" y="25"/>
                  </a:cubicBezTo>
                  <a:cubicBezTo>
                    <a:pt x="82" y="26"/>
                    <a:pt x="82" y="28"/>
                    <a:pt x="83" y="29"/>
                  </a:cubicBezTo>
                  <a:cubicBezTo>
                    <a:pt x="84" y="32"/>
                    <a:pt x="84" y="32"/>
                    <a:pt x="84" y="32"/>
                  </a:cubicBezTo>
                  <a:cubicBezTo>
                    <a:pt x="56" y="46"/>
                    <a:pt x="56" y="46"/>
                    <a:pt x="56" y="46"/>
                  </a:cubicBezTo>
                  <a:cubicBezTo>
                    <a:pt x="56" y="46"/>
                    <a:pt x="56" y="45"/>
                    <a:pt x="56" y="45"/>
                  </a:cubicBezTo>
                  <a:cubicBezTo>
                    <a:pt x="55" y="44"/>
                    <a:pt x="55" y="43"/>
                    <a:pt x="54" y="42"/>
                  </a:cubicBezTo>
                  <a:cubicBezTo>
                    <a:pt x="53" y="41"/>
                    <a:pt x="53" y="41"/>
                    <a:pt x="52" y="42"/>
                  </a:cubicBezTo>
                  <a:cubicBezTo>
                    <a:pt x="52" y="42"/>
                    <a:pt x="51" y="43"/>
                    <a:pt x="52" y="43"/>
                  </a:cubicBezTo>
                  <a:cubicBezTo>
                    <a:pt x="53" y="44"/>
                    <a:pt x="53" y="45"/>
                    <a:pt x="54" y="46"/>
                  </a:cubicBezTo>
                  <a:cubicBezTo>
                    <a:pt x="54" y="47"/>
                    <a:pt x="54" y="47"/>
                    <a:pt x="54" y="47"/>
                  </a:cubicBezTo>
                  <a:cubicBezTo>
                    <a:pt x="37" y="56"/>
                    <a:pt x="37" y="56"/>
                    <a:pt x="37" y="56"/>
                  </a:cubicBezTo>
                  <a:cubicBezTo>
                    <a:pt x="27" y="36"/>
                    <a:pt x="27" y="36"/>
                    <a:pt x="27" y="36"/>
                  </a:cubicBezTo>
                  <a:cubicBezTo>
                    <a:pt x="28" y="35"/>
                    <a:pt x="29" y="35"/>
                    <a:pt x="30" y="35"/>
                  </a:cubicBezTo>
                  <a:cubicBezTo>
                    <a:pt x="30" y="35"/>
                    <a:pt x="30" y="35"/>
                    <a:pt x="30" y="35"/>
                  </a:cubicBezTo>
                  <a:cubicBezTo>
                    <a:pt x="31" y="34"/>
                    <a:pt x="31" y="34"/>
                    <a:pt x="31" y="33"/>
                  </a:cubicBezTo>
                  <a:cubicBezTo>
                    <a:pt x="31" y="33"/>
                    <a:pt x="30" y="32"/>
                    <a:pt x="30" y="32"/>
                  </a:cubicBezTo>
                  <a:cubicBezTo>
                    <a:pt x="28" y="33"/>
                    <a:pt x="27" y="33"/>
                    <a:pt x="26" y="33"/>
                  </a:cubicBezTo>
                  <a:cubicBezTo>
                    <a:pt x="26" y="33"/>
                    <a:pt x="26" y="33"/>
                    <a:pt x="26" y="33"/>
                  </a:cubicBezTo>
                  <a:cubicBezTo>
                    <a:pt x="13" y="8"/>
                    <a:pt x="13" y="8"/>
                    <a:pt x="13" y="8"/>
                  </a:cubicBezTo>
                  <a:cubicBezTo>
                    <a:pt x="15" y="7"/>
                    <a:pt x="15" y="7"/>
                    <a:pt x="15" y="7"/>
                  </a:cubicBezTo>
                  <a:cubicBezTo>
                    <a:pt x="16" y="6"/>
                    <a:pt x="17" y="4"/>
                    <a:pt x="16" y="3"/>
                  </a:cubicBezTo>
                  <a:cubicBezTo>
                    <a:pt x="15" y="1"/>
                    <a:pt x="13" y="0"/>
                    <a:pt x="12" y="1"/>
                  </a:cubicBezTo>
                  <a:cubicBezTo>
                    <a:pt x="2" y="6"/>
                    <a:pt x="2" y="6"/>
                    <a:pt x="2" y="6"/>
                  </a:cubicBezTo>
                  <a:cubicBezTo>
                    <a:pt x="0" y="7"/>
                    <a:pt x="0" y="9"/>
                    <a:pt x="1" y="11"/>
                  </a:cubicBezTo>
                  <a:cubicBezTo>
                    <a:pt x="1" y="12"/>
                    <a:pt x="3" y="13"/>
                    <a:pt x="5" y="12"/>
                  </a:cubicBezTo>
                  <a:cubicBezTo>
                    <a:pt x="7" y="11"/>
                    <a:pt x="7" y="11"/>
                    <a:pt x="7" y="11"/>
                  </a:cubicBezTo>
                  <a:cubicBezTo>
                    <a:pt x="33" y="61"/>
                    <a:pt x="33" y="61"/>
                    <a:pt x="33" y="61"/>
                  </a:cubicBezTo>
                  <a:cubicBezTo>
                    <a:pt x="34" y="63"/>
                    <a:pt x="36" y="63"/>
                    <a:pt x="37" y="63"/>
                  </a:cubicBezTo>
                  <a:cubicBezTo>
                    <a:pt x="87" y="37"/>
                    <a:pt x="87" y="37"/>
                    <a:pt x="87" y="37"/>
                  </a:cubicBezTo>
                  <a:cubicBezTo>
                    <a:pt x="88" y="39"/>
                    <a:pt x="88" y="39"/>
                    <a:pt x="88" y="39"/>
                  </a:cubicBezTo>
                  <a:cubicBezTo>
                    <a:pt x="89" y="41"/>
                    <a:pt x="90" y="42"/>
                    <a:pt x="92" y="41"/>
                  </a:cubicBezTo>
                  <a:close/>
                  <a:moveTo>
                    <a:pt x="92" y="41"/>
                  </a:moveTo>
                  <a:cubicBezTo>
                    <a:pt x="92" y="41"/>
                    <a:pt x="92" y="41"/>
                    <a:pt x="92" y="41"/>
                  </a:cubicBezTo>
                </a:path>
              </a:pathLst>
            </a:custGeom>
            <a:solidFill>
              <a:srgbClr val="EEF3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0" name="Google Shape;160;p15"/>
            <p:cNvSpPr/>
            <p:nvPr/>
          </p:nvSpPr>
          <p:spPr>
            <a:xfrm>
              <a:off x="8620919" y="3788519"/>
              <a:ext cx="38100" cy="15875"/>
            </a:xfrm>
            <a:custGeom>
              <a:rect b="b" l="l" r="r" t="t"/>
              <a:pathLst>
                <a:path extrusionOk="0" h="3" w="7">
                  <a:moveTo>
                    <a:pt x="0" y="1"/>
                  </a:moveTo>
                  <a:cubicBezTo>
                    <a:pt x="0" y="2"/>
                    <a:pt x="1" y="2"/>
                    <a:pt x="1" y="2"/>
                  </a:cubicBezTo>
                  <a:cubicBezTo>
                    <a:pt x="3" y="2"/>
                    <a:pt x="4" y="2"/>
                    <a:pt x="5" y="3"/>
                  </a:cubicBezTo>
                  <a:cubicBezTo>
                    <a:pt x="5" y="3"/>
                    <a:pt x="6" y="3"/>
                    <a:pt x="6" y="2"/>
                  </a:cubicBezTo>
                  <a:cubicBezTo>
                    <a:pt x="6" y="2"/>
                    <a:pt x="6" y="2"/>
                    <a:pt x="6" y="2"/>
                  </a:cubicBezTo>
                  <a:cubicBezTo>
                    <a:pt x="7" y="1"/>
                    <a:pt x="6" y="0"/>
                    <a:pt x="5" y="0"/>
                  </a:cubicBezTo>
                  <a:cubicBezTo>
                    <a:pt x="4" y="0"/>
                    <a:pt x="3" y="0"/>
                    <a:pt x="1" y="0"/>
                  </a:cubicBezTo>
                  <a:cubicBezTo>
                    <a:pt x="1" y="0"/>
                    <a:pt x="0" y="0"/>
                    <a:pt x="0" y="1"/>
                  </a:cubicBezTo>
                  <a:close/>
                  <a:moveTo>
                    <a:pt x="0" y="1"/>
                  </a:moveTo>
                  <a:cubicBezTo>
                    <a:pt x="0" y="1"/>
                    <a:pt x="0" y="1"/>
                    <a:pt x="0" y="1"/>
                  </a:cubicBezTo>
                </a:path>
              </a:pathLst>
            </a:custGeom>
            <a:solidFill>
              <a:srgbClr val="EEF3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1" name="Google Shape;161;p15"/>
            <p:cNvSpPr/>
            <p:nvPr/>
          </p:nvSpPr>
          <p:spPr>
            <a:xfrm>
              <a:off x="8659019" y="3793281"/>
              <a:ext cx="38100" cy="23813"/>
            </a:xfrm>
            <a:custGeom>
              <a:rect b="b" l="l" r="r" t="t"/>
              <a:pathLst>
                <a:path extrusionOk="0" h="4" w="7">
                  <a:moveTo>
                    <a:pt x="6" y="1"/>
                  </a:moveTo>
                  <a:cubicBezTo>
                    <a:pt x="5" y="1"/>
                    <a:pt x="3" y="0"/>
                    <a:pt x="2" y="0"/>
                  </a:cubicBezTo>
                  <a:cubicBezTo>
                    <a:pt x="2" y="0"/>
                    <a:pt x="1" y="0"/>
                    <a:pt x="1" y="1"/>
                  </a:cubicBezTo>
                  <a:cubicBezTo>
                    <a:pt x="0" y="1"/>
                    <a:pt x="1" y="2"/>
                    <a:pt x="1" y="2"/>
                  </a:cubicBezTo>
                  <a:cubicBezTo>
                    <a:pt x="3" y="3"/>
                    <a:pt x="4" y="3"/>
                    <a:pt x="5" y="4"/>
                  </a:cubicBezTo>
                  <a:cubicBezTo>
                    <a:pt x="5" y="4"/>
                    <a:pt x="6" y="4"/>
                    <a:pt x="6" y="4"/>
                  </a:cubicBezTo>
                  <a:cubicBezTo>
                    <a:pt x="6" y="4"/>
                    <a:pt x="6" y="3"/>
                    <a:pt x="6" y="3"/>
                  </a:cubicBezTo>
                  <a:cubicBezTo>
                    <a:pt x="7" y="2"/>
                    <a:pt x="6" y="2"/>
                    <a:pt x="6" y="1"/>
                  </a:cubicBezTo>
                  <a:close/>
                  <a:moveTo>
                    <a:pt x="6" y="1"/>
                  </a:moveTo>
                  <a:cubicBezTo>
                    <a:pt x="6" y="1"/>
                    <a:pt x="6" y="1"/>
                    <a:pt x="6" y="1"/>
                  </a:cubicBezTo>
                </a:path>
              </a:pathLst>
            </a:custGeom>
            <a:solidFill>
              <a:srgbClr val="EEF3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2" name="Google Shape;162;p15"/>
            <p:cNvSpPr/>
            <p:nvPr/>
          </p:nvSpPr>
          <p:spPr>
            <a:xfrm>
              <a:off x="8697119" y="3810744"/>
              <a:ext cx="33338" cy="28575"/>
            </a:xfrm>
            <a:custGeom>
              <a:rect b="b" l="l" r="r" t="t"/>
              <a:pathLst>
                <a:path extrusionOk="0" h="5" w="6">
                  <a:moveTo>
                    <a:pt x="4" y="5"/>
                  </a:moveTo>
                  <a:cubicBezTo>
                    <a:pt x="4" y="5"/>
                    <a:pt x="4" y="5"/>
                    <a:pt x="5" y="5"/>
                  </a:cubicBezTo>
                  <a:cubicBezTo>
                    <a:pt x="5" y="5"/>
                    <a:pt x="5" y="5"/>
                    <a:pt x="5" y="5"/>
                  </a:cubicBezTo>
                  <a:cubicBezTo>
                    <a:pt x="6" y="4"/>
                    <a:pt x="6" y="3"/>
                    <a:pt x="5" y="3"/>
                  </a:cubicBezTo>
                  <a:cubicBezTo>
                    <a:pt x="4" y="2"/>
                    <a:pt x="3" y="1"/>
                    <a:pt x="2" y="0"/>
                  </a:cubicBezTo>
                  <a:cubicBezTo>
                    <a:pt x="2" y="0"/>
                    <a:pt x="1" y="0"/>
                    <a:pt x="0" y="1"/>
                  </a:cubicBezTo>
                  <a:cubicBezTo>
                    <a:pt x="0" y="1"/>
                    <a:pt x="0" y="2"/>
                    <a:pt x="1" y="2"/>
                  </a:cubicBezTo>
                  <a:cubicBezTo>
                    <a:pt x="2" y="3"/>
                    <a:pt x="3" y="4"/>
                    <a:pt x="4" y="5"/>
                  </a:cubicBezTo>
                  <a:close/>
                  <a:moveTo>
                    <a:pt x="4" y="5"/>
                  </a:moveTo>
                  <a:cubicBezTo>
                    <a:pt x="4" y="5"/>
                    <a:pt x="4" y="5"/>
                    <a:pt x="4" y="5"/>
                  </a:cubicBezTo>
                </a:path>
              </a:pathLst>
            </a:custGeom>
            <a:solidFill>
              <a:srgbClr val="EEF3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3" name="Google Shape;163;p15"/>
            <p:cNvSpPr/>
            <p:nvPr/>
          </p:nvSpPr>
          <p:spPr>
            <a:xfrm>
              <a:off x="8686007" y="3704381"/>
              <a:ext cx="61913" cy="61913"/>
            </a:xfrm>
            <a:custGeom>
              <a:rect b="b" l="l" r="r" t="t"/>
              <a:pathLst>
                <a:path extrusionOk="0" h="11" w="11">
                  <a:moveTo>
                    <a:pt x="5" y="11"/>
                  </a:moveTo>
                  <a:cubicBezTo>
                    <a:pt x="5" y="11"/>
                    <a:pt x="4" y="11"/>
                    <a:pt x="4" y="11"/>
                  </a:cubicBezTo>
                  <a:cubicBezTo>
                    <a:pt x="4" y="10"/>
                    <a:pt x="4" y="10"/>
                    <a:pt x="5" y="9"/>
                  </a:cubicBezTo>
                  <a:cubicBezTo>
                    <a:pt x="5" y="9"/>
                    <a:pt x="5" y="9"/>
                    <a:pt x="5" y="9"/>
                  </a:cubicBezTo>
                  <a:cubicBezTo>
                    <a:pt x="6" y="9"/>
                    <a:pt x="6" y="9"/>
                    <a:pt x="7" y="9"/>
                  </a:cubicBezTo>
                  <a:cubicBezTo>
                    <a:pt x="8" y="8"/>
                    <a:pt x="8" y="7"/>
                    <a:pt x="8" y="6"/>
                  </a:cubicBezTo>
                  <a:cubicBezTo>
                    <a:pt x="8" y="6"/>
                    <a:pt x="7" y="7"/>
                    <a:pt x="6" y="7"/>
                  </a:cubicBezTo>
                  <a:cubicBezTo>
                    <a:pt x="4" y="8"/>
                    <a:pt x="2" y="8"/>
                    <a:pt x="1" y="6"/>
                  </a:cubicBezTo>
                  <a:cubicBezTo>
                    <a:pt x="1" y="6"/>
                    <a:pt x="1" y="6"/>
                    <a:pt x="1" y="6"/>
                  </a:cubicBezTo>
                  <a:cubicBezTo>
                    <a:pt x="0" y="4"/>
                    <a:pt x="1" y="2"/>
                    <a:pt x="3" y="1"/>
                  </a:cubicBezTo>
                  <a:cubicBezTo>
                    <a:pt x="5" y="0"/>
                    <a:pt x="5" y="0"/>
                    <a:pt x="6" y="1"/>
                  </a:cubicBezTo>
                  <a:cubicBezTo>
                    <a:pt x="7" y="1"/>
                    <a:pt x="8" y="2"/>
                    <a:pt x="9" y="4"/>
                  </a:cubicBezTo>
                  <a:cubicBezTo>
                    <a:pt x="9" y="4"/>
                    <a:pt x="9" y="4"/>
                    <a:pt x="9" y="4"/>
                  </a:cubicBezTo>
                  <a:cubicBezTo>
                    <a:pt x="11" y="7"/>
                    <a:pt x="11" y="9"/>
                    <a:pt x="8" y="11"/>
                  </a:cubicBezTo>
                  <a:cubicBezTo>
                    <a:pt x="7" y="11"/>
                    <a:pt x="6" y="11"/>
                    <a:pt x="5" y="11"/>
                  </a:cubicBezTo>
                  <a:close/>
                  <a:moveTo>
                    <a:pt x="7" y="3"/>
                  </a:moveTo>
                  <a:cubicBezTo>
                    <a:pt x="7" y="3"/>
                    <a:pt x="7" y="3"/>
                    <a:pt x="7" y="3"/>
                  </a:cubicBezTo>
                  <a:cubicBezTo>
                    <a:pt x="6" y="2"/>
                    <a:pt x="5" y="2"/>
                    <a:pt x="4" y="3"/>
                  </a:cubicBezTo>
                  <a:cubicBezTo>
                    <a:pt x="3" y="3"/>
                    <a:pt x="3" y="4"/>
                    <a:pt x="3" y="5"/>
                  </a:cubicBezTo>
                  <a:cubicBezTo>
                    <a:pt x="3" y="5"/>
                    <a:pt x="3" y="5"/>
                    <a:pt x="3" y="5"/>
                  </a:cubicBezTo>
                  <a:cubicBezTo>
                    <a:pt x="4" y="6"/>
                    <a:pt x="5" y="6"/>
                    <a:pt x="6" y="5"/>
                  </a:cubicBezTo>
                  <a:cubicBezTo>
                    <a:pt x="7" y="5"/>
                    <a:pt x="7" y="4"/>
                    <a:pt x="7" y="3"/>
                  </a:cubicBezTo>
                  <a:close/>
                  <a:moveTo>
                    <a:pt x="7" y="3"/>
                  </a:moveTo>
                  <a:cubicBezTo>
                    <a:pt x="7" y="3"/>
                    <a:pt x="7" y="3"/>
                    <a:pt x="7" y="3"/>
                  </a:cubicBezTo>
                </a:path>
              </a:pathLst>
            </a:custGeom>
            <a:solidFill>
              <a:srgbClr val="EEF3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4" name="Google Shape;164;p15"/>
            <p:cNvSpPr/>
            <p:nvPr/>
          </p:nvSpPr>
          <p:spPr>
            <a:xfrm>
              <a:off x="8741569" y="3675806"/>
              <a:ext cx="60325" cy="68263"/>
            </a:xfrm>
            <a:custGeom>
              <a:rect b="b" l="l" r="r" t="t"/>
              <a:pathLst>
                <a:path extrusionOk="0" h="12" w="11">
                  <a:moveTo>
                    <a:pt x="1" y="8"/>
                  </a:moveTo>
                  <a:cubicBezTo>
                    <a:pt x="1" y="8"/>
                    <a:pt x="1" y="8"/>
                    <a:pt x="1" y="8"/>
                  </a:cubicBezTo>
                  <a:cubicBezTo>
                    <a:pt x="0" y="5"/>
                    <a:pt x="0" y="2"/>
                    <a:pt x="3" y="1"/>
                  </a:cubicBezTo>
                  <a:cubicBezTo>
                    <a:pt x="5" y="0"/>
                    <a:pt x="8" y="1"/>
                    <a:pt x="9" y="4"/>
                  </a:cubicBezTo>
                  <a:cubicBezTo>
                    <a:pt x="9" y="4"/>
                    <a:pt x="9" y="4"/>
                    <a:pt x="9" y="4"/>
                  </a:cubicBezTo>
                  <a:cubicBezTo>
                    <a:pt x="11" y="6"/>
                    <a:pt x="10" y="9"/>
                    <a:pt x="8" y="11"/>
                  </a:cubicBezTo>
                  <a:cubicBezTo>
                    <a:pt x="5" y="12"/>
                    <a:pt x="2" y="11"/>
                    <a:pt x="1" y="8"/>
                  </a:cubicBezTo>
                  <a:close/>
                  <a:moveTo>
                    <a:pt x="7" y="5"/>
                  </a:moveTo>
                  <a:cubicBezTo>
                    <a:pt x="7" y="5"/>
                    <a:pt x="7" y="5"/>
                    <a:pt x="7" y="5"/>
                  </a:cubicBezTo>
                  <a:cubicBezTo>
                    <a:pt x="6" y="3"/>
                    <a:pt x="5" y="2"/>
                    <a:pt x="4" y="3"/>
                  </a:cubicBezTo>
                  <a:cubicBezTo>
                    <a:pt x="2" y="4"/>
                    <a:pt x="2" y="5"/>
                    <a:pt x="3" y="7"/>
                  </a:cubicBezTo>
                  <a:cubicBezTo>
                    <a:pt x="3" y="7"/>
                    <a:pt x="3" y="7"/>
                    <a:pt x="3" y="7"/>
                  </a:cubicBezTo>
                  <a:cubicBezTo>
                    <a:pt x="4" y="9"/>
                    <a:pt x="5" y="10"/>
                    <a:pt x="7" y="9"/>
                  </a:cubicBezTo>
                  <a:cubicBezTo>
                    <a:pt x="8" y="8"/>
                    <a:pt x="8" y="7"/>
                    <a:pt x="7" y="5"/>
                  </a:cubicBezTo>
                  <a:close/>
                  <a:moveTo>
                    <a:pt x="7" y="5"/>
                  </a:moveTo>
                  <a:cubicBezTo>
                    <a:pt x="7" y="5"/>
                    <a:pt x="7" y="5"/>
                    <a:pt x="7" y="5"/>
                  </a:cubicBezTo>
                </a:path>
              </a:pathLst>
            </a:custGeom>
            <a:solidFill>
              <a:srgbClr val="EEF3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5" name="Google Shape;165;p15"/>
            <p:cNvSpPr/>
            <p:nvPr/>
          </p:nvSpPr>
          <p:spPr>
            <a:xfrm>
              <a:off x="8790782" y="3659931"/>
              <a:ext cx="33338" cy="38100"/>
            </a:xfrm>
            <a:custGeom>
              <a:rect b="b" l="l" r="r" t="t"/>
              <a:pathLst>
                <a:path extrusionOk="0" h="7" w="6">
                  <a:moveTo>
                    <a:pt x="0" y="3"/>
                  </a:moveTo>
                  <a:cubicBezTo>
                    <a:pt x="0" y="3"/>
                    <a:pt x="0" y="3"/>
                    <a:pt x="0" y="3"/>
                  </a:cubicBezTo>
                  <a:cubicBezTo>
                    <a:pt x="0" y="2"/>
                    <a:pt x="0" y="1"/>
                    <a:pt x="1" y="0"/>
                  </a:cubicBezTo>
                  <a:cubicBezTo>
                    <a:pt x="2" y="0"/>
                    <a:pt x="4" y="0"/>
                    <a:pt x="4" y="1"/>
                  </a:cubicBezTo>
                  <a:cubicBezTo>
                    <a:pt x="4" y="1"/>
                    <a:pt x="4" y="1"/>
                    <a:pt x="4" y="1"/>
                  </a:cubicBezTo>
                  <a:cubicBezTo>
                    <a:pt x="5" y="2"/>
                    <a:pt x="4" y="4"/>
                    <a:pt x="3" y="4"/>
                  </a:cubicBezTo>
                  <a:cubicBezTo>
                    <a:pt x="2" y="5"/>
                    <a:pt x="1" y="5"/>
                    <a:pt x="0" y="3"/>
                  </a:cubicBezTo>
                  <a:close/>
                  <a:moveTo>
                    <a:pt x="2" y="7"/>
                  </a:moveTo>
                  <a:cubicBezTo>
                    <a:pt x="2" y="6"/>
                    <a:pt x="2" y="6"/>
                    <a:pt x="2" y="6"/>
                  </a:cubicBezTo>
                  <a:cubicBezTo>
                    <a:pt x="5" y="4"/>
                    <a:pt x="5" y="4"/>
                    <a:pt x="5" y="4"/>
                  </a:cubicBezTo>
                  <a:cubicBezTo>
                    <a:pt x="5" y="4"/>
                    <a:pt x="6" y="4"/>
                    <a:pt x="6" y="5"/>
                  </a:cubicBezTo>
                  <a:cubicBezTo>
                    <a:pt x="6" y="5"/>
                    <a:pt x="6" y="5"/>
                    <a:pt x="6" y="5"/>
                  </a:cubicBezTo>
                  <a:cubicBezTo>
                    <a:pt x="3" y="7"/>
                    <a:pt x="3" y="7"/>
                    <a:pt x="3" y="7"/>
                  </a:cubicBezTo>
                  <a:cubicBezTo>
                    <a:pt x="2" y="7"/>
                    <a:pt x="2" y="7"/>
                    <a:pt x="2" y="7"/>
                  </a:cubicBezTo>
                  <a:close/>
                  <a:moveTo>
                    <a:pt x="3" y="2"/>
                  </a:moveTo>
                  <a:cubicBezTo>
                    <a:pt x="3" y="2"/>
                    <a:pt x="3" y="2"/>
                    <a:pt x="3" y="2"/>
                  </a:cubicBezTo>
                  <a:cubicBezTo>
                    <a:pt x="3" y="1"/>
                    <a:pt x="2" y="1"/>
                    <a:pt x="2" y="1"/>
                  </a:cubicBezTo>
                  <a:cubicBezTo>
                    <a:pt x="1" y="2"/>
                    <a:pt x="1" y="2"/>
                    <a:pt x="1" y="3"/>
                  </a:cubicBezTo>
                  <a:cubicBezTo>
                    <a:pt x="1" y="3"/>
                    <a:pt x="1" y="3"/>
                    <a:pt x="1" y="3"/>
                  </a:cubicBezTo>
                  <a:cubicBezTo>
                    <a:pt x="2" y="3"/>
                    <a:pt x="2" y="4"/>
                    <a:pt x="3" y="3"/>
                  </a:cubicBezTo>
                  <a:cubicBezTo>
                    <a:pt x="3" y="3"/>
                    <a:pt x="3" y="2"/>
                    <a:pt x="3" y="2"/>
                  </a:cubicBezTo>
                  <a:close/>
                  <a:moveTo>
                    <a:pt x="3" y="2"/>
                  </a:moveTo>
                  <a:cubicBezTo>
                    <a:pt x="3" y="2"/>
                    <a:pt x="3" y="2"/>
                    <a:pt x="3" y="2"/>
                  </a:cubicBezTo>
                </a:path>
              </a:pathLst>
            </a:custGeom>
            <a:solidFill>
              <a:srgbClr val="EEF3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6" name="Google Shape;166;p15"/>
            <p:cNvSpPr/>
            <p:nvPr/>
          </p:nvSpPr>
          <p:spPr>
            <a:xfrm>
              <a:off x="8957469" y="2254994"/>
              <a:ext cx="677863" cy="522288"/>
            </a:xfrm>
            <a:custGeom>
              <a:rect b="b" l="l" r="r" t="t"/>
              <a:pathLst>
                <a:path extrusionOk="0" h="93" w="123">
                  <a:moveTo>
                    <a:pt x="47" y="85"/>
                  </a:moveTo>
                  <a:cubicBezTo>
                    <a:pt x="48" y="80"/>
                    <a:pt x="45" y="75"/>
                    <a:pt x="40" y="74"/>
                  </a:cubicBezTo>
                  <a:cubicBezTo>
                    <a:pt x="38" y="73"/>
                    <a:pt x="36" y="73"/>
                    <a:pt x="35" y="74"/>
                  </a:cubicBezTo>
                  <a:cubicBezTo>
                    <a:pt x="24" y="66"/>
                    <a:pt x="24" y="66"/>
                    <a:pt x="24" y="66"/>
                  </a:cubicBezTo>
                  <a:cubicBezTo>
                    <a:pt x="96" y="52"/>
                    <a:pt x="96" y="52"/>
                    <a:pt x="96" y="52"/>
                  </a:cubicBezTo>
                  <a:cubicBezTo>
                    <a:pt x="97" y="54"/>
                    <a:pt x="99" y="55"/>
                    <a:pt x="101" y="56"/>
                  </a:cubicBezTo>
                  <a:cubicBezTo>
                    <a:pt x="106" y="57"/>
                    <a:pt x="111" y="54"/>
                    <a:pt x="113" y="49"/>
                  </a:cubicBezTo>
                  <a:cubicBezTo>
                    <a:pt x="114" y="44"/>
                    <a:pt x="111" y="39"/>
                    <a:pt x="106" y="37"/>
                  </a:cubicBezTo>
                  <a:cubicBezTo>
                    <a:pt x="104" y="37"/>
                    <a:pt x="102" y="37"/>
                    <a:pt x="100" y="38"/>
                  </a:cubicBezTo>
                  <a:cubicBezTo>
                    <a:pt x="86" y="19"/>
                    <a:pt x="86" y="19"/>
                    <a:pt x="86" y="19"/>
                  </a:cubicBezTo>
                  <a:cubicBezTo>
                    <a:pt x="105" y="16"/>
                    <a:pt x="105" y="16"/>
                    <a:pt x="105" y="16"/>
                  </a:cubicBezTo>
                  <a:cubicBezTo>
                    <a:pt x="106" y="18"/>
                    <a:pt x="108" y="19"/>
                    <a:pt x="110" y="20"/>
                  </a:cubicBezTo>
                  <a:cubicBezTo>
                    <a:pt x="115" y="21"/>
                    <a:pt x="120" y="18"/>
                    <a:pt x="122" y="13"/>
                  </a:cubicBezTo>
                  <a:cubicBezTo>
                    <a:pt x="123" y="8"/>
                    <a:pt x="120" y="3"/>
                    <a:pt x="115" y="2"/>
                  </a:cubicBezTo>
                  <a:cubicBezTo>
                    <a:pt x="110" y="0"/>
                    <a:pt x="106" y="3"/>
                    <a:pt x="104" y="7"/>
                  </a:cubicBezTo>
                  <a:cubicBezTo>
                    <a:pt x="84" y="10"/>
                    <a:pt x="84" y="10"/>
                    <a:pt x="84" y="10"/>
                  </a:cubicBezTo>
                  <a:cubicBezTo>
                    <a:pt x="82" y="8"/>
                    <a:pt x="80" y="6"/>
                    <a:pt x="78" y="6"/>
                  </a:cubicBezTo>
                  <a:cubicBezTo>
                    <a:pt x="73" y="4"/>
                    <a:pt x="68" y="7"/>
                    <a:pt x="66" y="12"/>
                  </a:cubicBezTo>
                  <a:cubicBezTo>
                    <a:pt x="65" y="17"/>
                    <a:pt x="68" y="23"/>
                    <a:pt x="73" y="24"/>
                  </a:cubicBezTo>
                  <a:cubicBezTo>
                    <a:pt x="75" y="24"/>
                    <a:pt x="77" y="24"/>
                    <a:pt x="78" y="24"/>
                  </a:cubicBezTo>
                  <a:cubicBezTo>
                    <a:pt x="93" y="43"/>
                    <a:pt x="93" y="43"/>
                    <a:pt x="93" y="43"/>
                  </a:cubicBezTo>
                  <a:cubicBezTo>
                    <a:pt x="18" y="58"/>
                    <a:pt x="18" y="58"/>
                    <a:pt x="18" y="58"/>
                  </a:cubicBezTo>
                  <a:cubicBezTo>
                    <a:pt x="17" y="56"/>
                    <a:pt x="15" y="54"/>
                    <a:pt x="12" y="54"/>
                  </a:cubicBezTo>
                  <a:cubicBezTo>
                    <a:pt x="7" y="52"/>
                    <a:pt x="2" y="55"/>
                    <a:pt x="1" y="60"/>
                  </a:cubicBezTo>
                  <a:cubicBezTo>
                    <a:pt x="0" y="65"/>
                    <a:pt x="3" y="71"/>
                    <a:pt x="8" y="72"/>
                  </a:cubicBezTo>
                  <a:cubicBezTo>
                    <a:pt x="11" y="73"/>
                    <a:pt x="13" y="72"/>
                    <a:pt x="16" y="71"/>
                  </a:cubicBezTo>
                  <a:cubicBezTo>
                    <a:pt x="28" y="80"/>
                    <a:pt x="28" y="80"/>
                    <a:pt x="28" y="80"/>
                  </a:cubicBezTo>
                  <a:cubicBezTo>
                    <a:pt x="28" y="80"/>
                    <a:pt x="28" y="80"/>
                    <a:pt x="28" y="81"/>
                  </a:cubicBezTo>
                  <a:cubicBezTo>
                    <a:pt x="27" y="86"/>
                    <a:pt x="30" y="91"/>
                    <a:pt x="35" y="92"/>
                  </a:cubicBezTo>
                  <a:cubicBezTo>
                    <a:pt x="40" y="93"/>
                    <a:pt x="45" y="90"/>
                    <a:pt x="47" y="85"/>
                  </a:cubicBezTo>
                  <a:close/>
                  <a:moveTo>
                    <a:pt x="47" y="85"/>
                  </a:moveTo>
                  <a:cubicBezTo>
                    <a:pt x="47" y="85"/>
                    <a:pt x="47" y="85"/>
                    <a:pt x="47" y="85"/>
                  </a:cubicBezTo>
                </a:path>
              </a:pathLst>
            </a:custGeom>
            <a:solidFill>
              <a:srgbClr val="EEF3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67" name="Google Shape;167;p15"/>
          <p:cNvSpPr/>
          <p:nvPr/>
        </p:nvSpPr>
        <p:spPr>
          <a:xfrm>
            <a:off x="10332244" y="3098391"/>
            <a:ext cx="245373" cy="150222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8" name="Google Shape;168;p15"/>
          <p:cNvSpPr/>
          <p:nvPr/>
        </p:nvSpPr>
        <p:spPr>
          <a:xfrm rot="-5400000">
            <a:off x="6262863" y="314540"/>
            <a:ext cx="223066" cy="835226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 name="Google Shape;169;p15"/>
          <p:cNvSpPr txBox="1"/>
          <p:nvPr/>
        </p:nvSpPr>
        <p:spPr>
          <a:xfrm>
            <a:off x="2298425" y="720375"/>
            <a:ext cx="6241200" cy="52320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spcBef>
                <a:spcPts val="0"/>
              </a:spcBef>
              <a:spcAft>
                <a:spcPts val="0"/>
              </a:spcAft>
              <a:buNone/>
            </a:pPr>
            <a:r>
              <a:rPr lang="en-US" sz="16400">
                <a:solidFill>
                  <a:srgbClr val="055479"/>
                </a:solidFill>
              </a:rPr>
              <a:t>Crayons to Careers (C2C)   </a:t>
            </a:r>
            <a:endParaRPr sz="16400">
              <a:solidFill>
                <a:srgbClr val="055479"/>
              </a:solidFill>
            </a:endParaRPr>
          </a:p>
          <a:p>
            <a:pPr indent="0" lvl="0" marL="0" marR="0" rtl="0" algn="l">
              <a:spcBef>
                <a:spcPts val="0"/>
              </a:spcBef>
              <a:spcAft>
                <a:spcPts val="0"/>
              </a:spcAft>
              <a:buNone/>
            </a:pPr>
            <a:r>
              <a:t/>
            </a:r>
            <a:endParaRPr sz="2285">
              <a:solidFill>
                <a:schemeClr val="dk1"/>
              </a:solidFill>
            </a:endParaRPr>
          </a:p>
          <a:p>
            <a:pPr indent="0" lvl="0" marL="0" marR="0" rtl="0" algn="l">
              <a:spcBef>
                <a:spcPts val="0"/>
              </a:spcBef>
              <a:spcAft>
                <a:spcPts val="0"/>
              </a:spcAft>
              <a:buNone/>
            </a:pPr>
            <a:r>
              <a:t/>
            </a:r>
            <a:endParaRPr sz="2285">
              <a:solidFill>
                <a:schemeClr val="dk1"/>
              </a:solidFill>
            </a:endParaRPr>
          </a:p>
          <a:p>
            <a:pPr indent="0" lvl="0" marL="0" marR="0" rtl="0" algn="l">
              <a:spcBef>
                <a:spcPts val="0"/>
              </a:spcBef>
              <a:spcAft>
                <a:spcPts val="0"/>
              </a:spcAft>
              <a:buNone/>
            </a:pPr>
            <a:r>
              <a:t/>
            </a:r>
            <a:endParaRPr sz="3985">
              <a:solidFill>
                <a:srgbClr val="055479"/>
              </a:solidFill>
              <a:latin typeface="Arial"/>
              <a:ea typeface="Arial"/>
              <a:cs typeface="Arial"/>
              <a:sym typeface="Arial"/>
            </a:endParaRPr>
          </a:p>
        </p:txBody>
      </p:sp>
      <p:sp>
        <p:nvSpPr>
          <p:cNvPr id="170" name="Google Shape;170;p15"/>
          <p:cNvSpPr txBox="1"/>
          <p:nvPr/>
        </p:nvSpPr>
        <p:spPr>
          <a:xfrm>
            <a:off x="972600" y="4960875"/>
            <a:ext cx="9690300" cy="136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100">
                <a:solidFill>
                  <a:schemeClr val="dk1"/>
                </a:solidFill>
              </a:rPr>
              <a:t> </a:t>
            </a:r>
            <a:endParaRPr sz="3724">
              <a:solidFill>
                <a:schemeClr val="dk1"/>
              </a:solidFill>
            </a:endParaRPr>
          </a:p>
          <a:p>
            <a:pPr indent="0" lvl="0" marL="0" rtl="0" algn="l">
              <a:spcBef>
                <a:spcPts val="0"/>
              </a:spcBef>
              <a:spcAft>
                <a:spcPts val="0"/>
              </a:spcAft>
              <a:buNone/>
            </a:pPr>
            <a:r>
              <a:rPr lang="en-US" sz="2124">
                <a:solidFill>
                  <a:srgbClr val="7F7F7F"/>
                </a:solidFill>
              </a:rPr>
              <a:t>Helping young learners explore careers in STEM, including areas such as manufacturing, automation, and engineering, allows them to discover potential future careers and understand how they can positively contribute to society.</a:t>
            </a:r>
            <a:endParaRPr sz="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00"/>
                                  </p:stCondLst>
                                  <p:childTnLst>
                                    <p:set>
                                      <p:cBhvr>
                                        <p:cTn dur="1" fill="hold">
                                          <p:stCondLst>
                                            <p:cond delay="0"/>
                                          </p:stCondLst>
                                        </p:cTn>
                                        <p:tgtEl>
                                          <p:spTgt spid="146"/>
                                        </p:tgtEl>
                                        <p:attrNameLst>
                                          <p:attrName>style.visibility</p:attrName>
                                        </p:attrNameLst>
                                      </p:cBhvr>
                                      <p:to>
                                        <p:strVal val="visible"/>
                                      </p:to>
                                    </p:set>
                                    <p:animEffect filter="fade" transition="in">
                                      <p:cBhvr>
                                        <p:cTn dur="250"/>
                                        <p:tgtEl>
                                          <p:spTgt spid="146"/>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250"/>
                                        <p:tgtEl>
                                          <p:spTgt spid="1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250"/>
                                        <p:tgtEl>
                                          <p:spTgt spid="150"/>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250"/>
                                        <p:tgtEl>
                                          <p:spTgt spid="157"/>
                                        </p:tgtEl>
                                      </p:cBhvr>
                                    </p:animEffect>
                                  </p:childTnLst>
                                </p:cTn>
                              </p:par>
                            </p:childTnLst>
                          </p:cTn>
                        </p:par>
                        <p:par>
                          <p:cTn fill="hold">
                            <p:stCondLst>
                              <p:cond delay="1000"/>
                            </p:stCondLst>
                            <p:childTnLst>
                              <p:par>
                                <p:cTn fill="hold" nodeType="afterEffect" presetClass="entr" presetID="10" presetSubtype="0">
                                  <p:stCondLst>
                                    <p:cond delay="25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par>
                          <p:cTn fill="hold">
                            <p:stCondLst>
                              <p:cond delay="2500"/>
                            </p:stCondLst>
                            <p:childTnLst>
                              <p:par>
                                <p:cTn fill="hold" nodeType="afterEffect" presetClass="entr" presetID="10" presetSubtype="0">
                                  <p:stCondLst>
                                    <p:cond delay="250"/>
                                  </p:stCondLst>
                                  <p:childTnLst>
                                    <p:set>
                                      <p:cBhvr>
                                        <p:cTn dur="1" fill="hold">
                                          <p:stCondLst>
                                            <p:cond delay="0"/>
                                          </p:stCondLst>
                                        </p:cTn>
                                        <p:tgtEl>
                                          <p:spTgt spid="169"/>
                                        </p:tgtEl>
                                        <p:attrNameLst>
                                          <p:attrName>style.visibility</p:attrName>
                                        </p:attrNameLst>
                                      </p:cBhvr>
                                      <p:to>
                                        <p:strVal val="visible"/>
                                      </p:to>
                                    </p:set>
                                    <p:animEffect filter="fade" transition="in">
                                      <p:cBhvr>
                                        <p:cTn dur="25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Beautify this slide" id="235" name="Google Shape;235;p24"/>
          <p:cNvPicPr preferRelativeResize="0"/>
          <p:nvPr/>
        </p:nvPicPr>
        <p:blipFill>
          <a:blip r:embed="rId3">
            <a:alphaModFix/>
          </a:blip>
          <a:stretch>
            <a:fillRect/>
          </a:stretch>
        </p:blipFill>
        <p:spPr>
          <a:xfrm>
            <a:off x="0" y="26581"/>
            <a:ext cx="12191409" cy="68045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5"/>
          <p:cNvSpPr txBox="1"/>
          <p:nvPr>
            <p:ph type="title"/>
          </p:nvPr>
        </p:nvSpPr>
        <p:spPr>
          <a:xfrm>
            <a:off x="838200" y="365125"/>
            <a:ext cx="10515600" cy="2185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Crayons to Careers</a:t>
            </a:r>
            <a:endParaRPr/>
          </a:p>
          <a:p>
            <a:pPr indent="0" lvl="0" marL="0" rtl="0" algn="l">
              <a:spcBef>
                <a:spcPts val="0"/>
              </a:spcBef>
              <a:spcAft>
                <a:spcPts val="0"/>
              </a:spcAft>
              <a:buNone/>
            </a:pPr>
            <a:r>
              <a:rPr lang="en-US"/>
              <a:t>Planting the seed of Career Development</a:t>
            </a:r>
            <a:endParaRPr/>
          </a:p>
        </p:txBody>
      </p:sp>
      <p:sp>
        <p:nvSpPr>
          <p:cNvPr id="242" name="Google Shape;242;p25"/>
          <p:cNvSpPr txBox="1"/>
          <p:nvPr>
            <p:ph idx="1" type="body"/>
          </p:nvPr>
        </p:nvSpPr>
        <p:spPr>
          <a:xfrm>
            <a:off x="838200" y="2626200"/>
            <a:ext cx="8154600" cy="355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The Goal: Connecting educators with employers to deliver high quality career development opportunities for students!</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u="sng">
                <a:solidFill>
                  <a:schemeClr val="hlink"/>
                </a:solidFill>
                <a:hlinkClick r:id="rId3"/>
              </a:rPr>
              <a:t>photos</a:t>
            </a:r>
            <a:r>
              <a:rPr lang="en-US"/>
              <a:t>: https://photos.app.goo.gl/SVNB4sGBdDnaY6WQA</a:t>
            </a:r>
            <a:endParaRPr/>
          </a:p>
        </p:txBody>
      </p:sp>
      <p:pic>
        <p:nvPicPr>
          <p:cNvPr id="243" name="Google Shape;243;p25"/>
          <p:cNvPicPr preferRelativeResize="0"/>
          <p:nvPr/>
        </p:nvPicPr>
        <p:blipFill>
          <a:blip r:embed="rId4">
            <a:alphaModFix/>
          </a:blip>
          <a:stretch>
            <a:fillRect/>
          </a:stretch>
        </p:blipFill>
        <p:spPr>
          <a:xfrm>
            <a:off x="8930753" y="1990500"/>
            <a:ext cx="2423051" cy="43076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8" name="Shape 248"/>
        <p:cNvGrpSpPr/>
        <p:nvPr/>
      </p:nvGrpSpPr>
      <p:grpSpPr>
        <a:xfrm>
          <a:off x="0" y="0"/>
          <a:ext cx="0" cy="0"/>
          <a:chOff x="0" y="0"/>
          <a:chExt cx="0" cy="0"/>
        </a:xfrm>
      </p:grpSpPr>
      <p:pic>
        <p:nvPicPr>
          <p:cNvPr descr="Create an infographic that summarizes slide 10" id="249" name="Google Shape;249;p26"/>
          <p:cNvPicPr preferRelativeResize="0"/>
          <p:nvPr/>
        </p:nvPicPr>
        <p:blipFill>
          <a:blip r:embed="rId3">
            <a:alphaModFix/>
          </a:blip>
          <a:stretch>
            <a:fillRect/>
          </a:stretch>
        </p:blipFill>
        <p:spPr>
          <a:xfrm>
            <a:off x="0" y="26581"/>
            <a:ext cx="12191409" cy="68045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the News</a:t>
            </a:r>
            <a:endParaRPr/>
          </a:p>
        </p:txBody>
      </p:sp>
      <p:sp>
        <p:nvSpPr>
          <p:cNvPr id="256" name="Google Shape;256;p27"/>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t/>
            </a:r>
            <a:endParaRPr sz="1100"/>
          </a:p>
          <a:p>
            <a:pPr indent="0" lvl="0" marL="0" rtl="0" algn="l">
              <a:spcBef>
                <a:spcPts val="1000"/>
              </a:spcBef>
              <a:spcAft>
                <a:spcPts val="0"/>
              </a:spcAft>
              <a:buClr>
                <a:schemeClr val="dk1"/>
              </a:buClr>
              <a:buSzPts val="1100"/>
              <a:buFont typeface="Arial"/>
              <a:buNone/>
            </a:pPr>
            <a:r>
              <a:t/>
            </a:r>
            <a:endParaRPr sz="1100"/>
          </a:p>
          <a:p>
            <a:pPr indent="0" lvl="0" marL="0" rtl="0" algn="l">
              <a:spcBef>
                <a:spcPts val="1000"/>
              </a:spcBef>
              <a:spcAft>
                <a:spcPts val="0"/>
              </a:spcAft>
              <a:buClr>
                <a:schemeClr val="dk1"/>
              </a:buClr>
              <a:buSzPts val="1100"/>
              <a:buFont typeface="Arial"/>
              <a:buNone/>
            </a:pPr>
            <a:r>
              <a:rPr lang="en-US" sz="2300" u="sng">
                <a:solidFill>
                  <a:srgbClr val="1155CC"/>
                </a:solidFill>
                <a:hlinkClick r:id="rId3">
                  <a:extLst>
                    <a:ext uri="{A12FA001-AC4F-418D-AE19-62706E023703}">
                      <ahyp:hlinkClr val="tx"/>
                    </a:ext>
                  </a:extLst>
                </a:hlinkClick>
              </a:rPr>
              <a:t>STEM students showcase school projects to lawmakers at Michigan's Capitol</a:t>
            </a:r>
            <a:endParaRPr sz="2300" u="sng">
              <a:solidFill>
                <a:srgbClr val="1155CC"/>
              </a:solidFill>
            </a:endParaRPr>
          </a:p>
          <a:p>
            <a:pPr indent="0" lvl="0" marL="0" rtl="0" algn="l">
              <a:spcBef>
                <a:spcPts val="1000"/>
              </a:spcBef>
              <a:spcAft>
                <a:spcPts val="0"/>
              </a:spcAft>
              <a:buClr>
                <a:schemeClr val="dk1"/>
              </a:buClr>
              <a:buSzPts val="1100"/>
              <a:buFont typeface="Arial"/>
              <a:buNone/>
            </a:pPr>
            <a:r>
              <a:t/>
            </a:r>
            <a:endParaRPr sz="1100"/>
          </a:p>
          <a:p>
            <a:pPr indent="0" lvl="0" marL="0" rtl="0" algn="l">
              <a:spcBef>
                <a:spcPts val="1000"/>
              </a:spcBef>
              <a:spcAft>
                <a:spcPts val="0"/>
              </a:spcAft>
              <a:buClr>
                <a:schemeClr val="dk1"/>
              </a:buClr>
              <a:buSzPts val="1100"/>
              <a:buFont typeface="Arial"/>
              <a:buNone/>
            </a:pPr>
            <a:r>
              <a:t/>
            </a:r>
            <a:endParaRPr sz="1100"/>
          </a:p>
          <a:p>
            <a:pPr indent="0" lvl="0" marL="0" rtl="0" algn="l">
              <a:spcBef>
                <a:spcPts val="1000"/>
              </a:spcBef>
              <a:spcAft>
                <a:spcPts val="0"/>
              </a:spcAft>
              <a:buClr>
                <a:schemeClr val="dk1"/>
              </a:buClr>
              <a:buSzPts val="1100"/>
              <a:buFont typeface="Arial"/>
              <a:buNone/>
            </a:pPr>
            <a:r>
              <a:t/>
            </a:r>
            <a:endParaRPr sz="1100">
              <a:solidFill>
                <a:srgbClr val="888888"/>
              </a:solidFill>
            </a:endParaRPr>
          </a:p>
          <a:p>
            <a:pPr indent="0" lvl="0" marL="0" rtl="0" algn="l">
              <a:spcBef>
                <a:spcPts val="100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create a cool looking Questions? slide" id="262" name="Google Shape;262;p28"/>
          <p:cNvPicPr preferRelativeResize="0"/>
          <p:nvPr/>
        </p:nvPicPr>
        <p:blipFill>
          <a:blip r:embed="rId3">
            <a:alphaModFix/>
          </a:blip>
          <a:stretch>
            <a:fillRect/>
          </a:stretch>
        </p:blipFill>
        <p:spPr>
          <a:xfrm>
            <a:off x="2667000" y="0"/>
            <a:ext cx="6858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9"/>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Ella’s Story</a:t>
            </a:r>
            <a:endParaRPr/>
          </a:p>
        </p:txBody>
      </p:sp>
      <p:sp>
        <p:nvSpPr>
          <p:cNvPr id="269" name="Google Shape;269;p29"/>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u="sng">
                <a:solidFill>
                  <a:schemeClr val="hlink"/>
                </a:solidFill>
                <a:hlinkClick r:id="rId3"/>
              </a:rPr>
              <a:t>Ella’s Story: Chef</a:t>
            </a:r>
            <a:endParaRPr/>
          </a:p>
          <a:p>
            <a:pPr indent="0" lvl="0" marL="0" rtl="0" algn="l">
              <a:spcBef>
                <a:spcPts val="10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1"/>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1"/>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282" name="Google Shape;282;p3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6"/>
          <p:cNvSpPr txBox="1"/>
          <p:nvPr>
            <p:ph type="title"/>
          </p:nvPr>
        </p:nvSpPr>
        <p:spPr>
          <a:xfrm>
            <a:off x="839788" y="365125"/>
            <a:ext cx="105156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6"/>
          <p:cNvSpPr txBox="1"/>
          <p:nvPr>
            <p:ph idx="1" type="body"/>
          </p:nvPr>
        </p:nvSpPr>
        <p:spPr>
          <a:xfrm>
            <a:off x="839788" y="1681163"/>
            <a:ext cx="5157900" cy="823800"/>
          </a:xfrm>
          <a:prstGeom prst="rect">
            <a:avLst/>
          </a:prstGeom>
        </p:spPr>
        <p:txBody>
          <a:bodyPr anchorCtr="0" anchor="b" bIns="45700" lIns="91425" spcFirstLastPara="1" rIns="91425" wrap="square" tIns="45700">
            <a:noAutofit/>
          </a:bodyPr>
          <a:lstStyle/>
          <a:p>
            <a:pPr indent="0" lvl="0" marL="0" rtl="0" algn="l">
              <a:spcBef>
                <a:spcPts val="1000"/>
              </a:spcBef>
              <a:spcAft>
                <a:spcPts val="0"/>
              </a:spcAft>
              <a:buNone/>
            </a:pPr>
            <a:r>
              <a:t/>
            </a:r>
            <a:endParaRPr/>
          </a:p>
        </p:txBody>
      </p:sp>
      <p:sp>
        <p:nvSpPr>
          <p:cNvPr id="178" name="Google Shape;178;p16"/>
          <p:cNvSpPr txBox="1"/>
          <p:nvPr>
            <p:ph idx="2" type="body"/>
          </p:nvPr>
        </p:nvSpPr>
        <p:spPr>
          <a:xfrm>
            <a:off x="839788" y="2505075"/>
            <a:ext cx="5157900" cy="3684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179" name="Google Shape;179;p16"/>
          <p:cNvSpPr txBox="1"/>
          <p:nvPr>
            <p:ph idx="3" type="body"/>
          </p:nvPr>
        </p:nvSpPr>
        <p:spPr>
          <a:xfrm>
            <a:off x="6172200" y="1681163"/>
            <a:ext cx="5183100" cy="823800"/>
          </a:xfrm>
          <a:prstGeom prst="rect">
            <a:avLst/>
          </a:prstGeom>
        </p:spPr>
        <p:txBody>
          <a:bodyPr anchorCtr="0" anchor="b" bIns="45700" lIns="91425" spcFirstLastPara="1" rIns="91425" wrap="square" tIns="45700">
            <a:noAutofit/>
          </a:bodyPr>
          <a:lstStyle/>
          <a:p>
            <a:pPr indent="0" lvl="0" marL="0" rtl="0" algn="l">
              <a:spcBef>
                <a:spcPts val="1000"/>
              </a:spcBef>
              <a:spcAft>
                <a:spcPts val="0"/>
              </a:spcAft>
              <a:buNone/>
            </a:pPr>
            <a:r>
              <a:t/>
            </a:r>
            <a:endParaRPr/>
          </a:p>
        </p:txBody>
      </p:sp>
      <p:sp>
        <p:nvSpPr>
          <p:cNvPr id="180" name="Google Shape;180;p16"/>
          <p:cNvSpPr txBox="1"/>
          <p:nvPr>
            <p:ph idx="4" type="body"/>
          </p:nvPr>
        </p:nvSpPr>
        <p:spPr>
          <a:xfrm>
            <a:off x="6172200" y="2505075"/>
            <a:ext cx="5183100" cy="3684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descr="show how CTE and STEM are the same" id="181" name="Google Shape;181;p16"/>
          <p:cNvPicPr preferRelativeResize="0"/>
          <p:nvPr/>
        </p:nvPicPr>
        <p:blipFill>
          <a:blip r:embed="rId3">
            <a:alphaModFix/>
          </a:blip>
          <a:stretch>
            <a:fillRect/>
          </a:stretch>
        </p:blipFill>
        <p:spPr>
          <a:xfrm>
            <a:off x="0" y="32059"/>
            <a:ext cx="12192000" cy="67865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The Three Ps Explained&#10;Problem-Based Learning (PBL): Students tackle open-ended, real-world problems to develop solutions, focusing on the process of inquiry and knowledge acquisition.&#10;Project-Based Learning (PjBL): Students work over time to investigate and respond to complex questions, culminating in a tangible product, performance, or presentation.&#10;Place-Based Education (PBE): Uses the local community, environment, and culture as the starting point for learning, connecting classroom concepts to students' immediate surroundings. " id="187" name="Google Shape;187;p17"/>
          <p:cNvPicPr preferRelativeResize="0"/>
          <p:nvPr/>
        </p:nvPicPr>
        <p:blipFill>
          <a:blip r:embed="rId3">
            <a:alphaModFix/>
          </a:blip>
          <a:stretch>
            <a:fillRect/>
          </a:stretch>
        </p:blipFill>
        <p:spPr>
          <a:xfrm>
            <a:off x="300" y="106606"/>
            <a:ext cx="12191409" cy="68045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8"/>
          <p:cNvSpPr txBox="1"/>
          <p:nvPr>
            <p:ph idx="1" type="body"/>
          </p:nvPr>
        </p:nvSpPr>
        <p:spPr>
          <a:xfrm>
            <a:off x="839811" y="1681175"/>
            <a:ext cx="9693900" cy="823800"/>
          </a:xfrm>
          <a:prstGeom prst="rect">
            <a:avLst/>
          </a:prstGeom>
          <a:solidFill>
            <a:srgbClr val="A2C4C9"/>
          </a:solidFill>
          <a:ln>
            <a:noFill/>
          </a:ln>
        </p:spPr>
        <p:txBody>
          <a:bodyPr anchorCtr="0" anchor="t" bIns="121900" lIns="121900" spcFirstLastPara="1" rIns="121900" wrap="square" tIns="121900">
            <a:noAutofit/>
          </a:bodyPr>
          <a:lstStyle/>
          <a:p>
            <a:pPr indent="0" lvl="0" marL="76200" rtl="0" algn="l">
              <a:lnSpc>
                <a:spcPct val="100000"/>
              </a:lnSpc>
              <a:spcBef>
                <a:spcPts val="1000"/>
              </a:spcBef>
              <a:spcAft>
                <a:spcPts val="0"/>
              </a:spcAft>
              <a:buNone/>
            </a:pPr>
            <a:r>
              <a:rPr lang="en-US" sz="3700">
                <a:solidFill>
                  <a:srgbClr val="000000"/>
                </a:solidFill>
              </a:rPr>
              <a:t>Objectives</a:t>
            </a:r>
            <a:endParaRPr b="1" sz="3700">
              <a:solidFill>
                <a:srgbClr val="000000"/>
              </a:solidFill>
            </a:endParaRPr>
          </a:p>
          <a:p>
            <a:pPr indent="0" lvl="0" marL="76200" rtl="0" algn="l">
              <a:lnSpc>
                <a:spcPct val="100000"/>
              </a:lnSpc>
              <a:spcBef>
                <a:spcPts val="0"/>
              </a:spcBef>
              <a:spcAft>
                <a:spcPts val="0"/>
              </a:spcAft>
              <a:buNone/>
            </a:pPr>
            <a:r>
              <a:t/>
            </a:r>
            <a:endParaRPr sz="1300">
              <a:solidFill>
                <a:srgbClr val="FFFFFF"/>
              </a:solidFill>
            </a:endParaRPr>
          </a:p>
          <a:p>
            <a:pPr indent="0" lvl="0" marL="609600" rtl="0" algn="l">
              <a:lnSpc>
                <a:spcPct val="100000"/>
              </a:lnSpc>
              <a:spcBef>
                <a:spcPts val="0"/>
              </a:spcBef>
              <a:spcAft>
                <a:spcPts val="0"/>
              </a:spcAft>
              <a:buNone/>
            </a:pPr>
            <a:r>
              <a:t/>
            </a:r>
            <a:endParaRPr>
              <a:solidFill>
                <a:srgbClr val="434343"/>
              </a:solidFill>
            </a:endParaRPr>
          </a:p>
          <a:p>
            <a:pPr indent="0" lvl="0" marL="609600" rtl="0" algn="l">
              <a:lnSpc>
                <a:spcPct val="100000"/>
              </a:lnSpc>
              <a:spcBef>
                <a:spcPts val="1300"/>
              </a:spcBef>
              <a:spcAft>
                <a:spcPts val="1300"/>
              </a:spcAft>
              <a:buNone/>
            </a:pPr>
            <a:r>
              <a:t/>
            </a:r>
            <a:endParaRPr>
              <a:solidFill>
                <a:srgbClr val="434343"/>
              </a:solidFill>
            </a:endParaRPr>
          </a:p>
        </p:txBody>
      </p:sp>
      <p:sp>
        <p:nvSpPr>
          <p:cNvPr id="193" name="Google Shape;193;p18"/>
          <p:cNvSpPr txBox="1"/>
          <p:nvPr>
            <p:ph idx="2" type="body"/>
          </p:nvPr>
        </p:nvSpPr>
        <p:spPr>
          <a:xfrm>
            <a:off x="839800" y="2648500"/>
            <a:ext cx="9607800" cy="4100400"/>
          </a:xfrm>
          <a:prstGeom prst="rect">
            <a:avLst/>
          </a:prstGeom>
          <a:solidFill>
            <a:srgbClr val="D0E0E3"/>
          </a:solidFill>
        </p:spPr>
        <p:txBody>
          <a:bodyPr anchorCtr="0" anchor="t" bIns="121900" lIns="121900" spcFirstLastPara="1" rIns="121900" wrap="square" tIns="121900">
            <a:noAutofit/>
          </a:bodyPr>
          <a:lstStyle/>
          <a:p>
            <a:pPr indent="0" lvl="0" marL="0" rtl="0" algn="l">
              <a:lnSpc>
                <a:spcPct val="100000"/>
              </a:lnSpc>
              <a:spcBef>
                <a:spcPts val="1000"/>
              </a:spcBef>
              <a:spcAft>
                <a:spcPts val="0"/>
              </a:spcAft>
              <a:buClr>
                <a:schemeClr val="dk1"/>
              </a:buClr>
              <a:buSzPts val="1100"/>
              <a:buFont typeface="Arial"/>
              <a:buNone/>
            </a:pPr>
            <a:r>
              <a:rPr b="1" lang="en-US" sz="1500"/>
              <a:t>Career Development Support</a:t>
            </a:r>
            <a:r>
              <a:rPr lang="en-US" sz="1500"/>
              <a:t>: Crayons to Careers (C2C) aims to support career development activities in schools, utilizing Youth Solutions and community partners to help implement the State of Michigan's K-12 Career Development Model, with a focus on ensuring equitable access for all students, including those from marginalized communities.</a:t>
            </a:r>
            <a:endParaRPr sz="1500"/>
          </a:p>
          <a:p>
            <a:pPr indent="0" lvl="0" marL="0" rtl="0" algn="l">
              <a:lnSpc>
                <a:spcPct val="100000"/>
              </a:lnSpc>
              <a:spcBef>
                <a:spcPts val="1000"/>
              </a:spcBef>
              <a:spcAft>
                <a:spcPts val="0"/>
              </a:spcAft>
              <a:buClr>
                <a:schemeClr val="dk1"/>
              </a:buClr>
              <a:buSzPts val="1100"/>
              <a:buFont typeface="Arial"/>
              <a:buNone/>
            </a:pPr>
            <a:r>
              <a:rPr b="1" lang="en-US" sz="1500"/>
              <a:t>Early STEM and Career Awareness</a:t>
            </a:r>
            <a:r>
              <a:rPr lang="en-US" sz="1500"/>
              <a:t>: C2C seeks to introduce elementary students to various career options and dispel misconceptions about STEM fields through engaging activities, interactive tours, and classroom visits. Special emphasis will be placed on reaching marginalized students to better prepare them for middle school and beyond.</a:t>
            </a:r>
            <a:endParaRPr sz="1500"/>
          </a:p>
          <a:p>
            <a:pPr indent="0" lvl="0" marL="0" rtl="0" algn="l">
              <a:lnSpc>
                <a:spcPct val="100000"/>
              </a:lnSpc>
              <a:spcBef>
                <a:spcPts val="1000"/>
              </a:spcBef>
              <a:spcAft>
                <a:spcPts val="0"/>
              </a:spcAft>
              <a:buClr>
                <a:schemeClr val="dk1"/>
              </a:buClr>
              <a:buSzPts val="1100"/>
              <a:buFont typeface="Arial"/>
              <a:buNone/>
            </a:pPr>
            <a:r>
              <a:rPr b="1" lang="en-US" sz="1500"/>
              <a:t>Parent and Community Engagement</a:t>
            </a:r>
            <a:r>
              <a:rPr lang="en-US" sz="1500"/>
              <a:t>: C2C will actively participate in Parent/Community Engagement Nights designed for parents of elementary students, fostering a supportive environment for children's early career exploration and ensuring inclusive participation from diverse communities.</a:t>
            </a:r>
            <a:endParaRPr sz="1500"/>
          </a:p>
          <a:p>
            <a:pPr indent="0" lvl="0" marL="0" rtl="0" algn="l">
              <a:lnSpc>
                <a:spcPct val="100000"/>
              </a:lnSpc>
              <a:spcBef>
                <a:spcPts val="1000"/>
              </a:spcBef>
              <a:spcAft>
                <a:spcPts val="0"/>
              </a:spcAft>
              <a:buClr>
                <a:schemeClr val="dk1"/>
              </a:buClr>
              <a:buSzPts val="1100"/>
              <a:buFont typeface="Arial"/>
              <a:buNone/>
            </a:pPr>
            <a:r>
              <a:rPr b="1" lang="en-US" sz="1500"/>
              <a:t>Teacher Collaboration and Curriculum Integration</a:t>
            </a:r>
            <a:r>
              <a:rPr lang="en-US" sz="1500"/>
              <a:t>: C2C will collaborate with teachers to integrate STEM career-related content into the curriculum, partnering with businesses and industries to provide hands-on learning experiences. These efforts will prioritize equity, ensuring marginalized students have equal opportunities to connect classroom lessons to real-world careers.</a:t>
            </a:r>
            <a:endParaRPr sz="1500"/>
          </a:p>
          <a:p>
            <a:pPr indent="0" lvl="0" marL="0" rtl="0" algn="l">
              <a:lnSpc>
                <a:spcPct val="100000"/>
              </a:lnSpc>
              <a:spcBef>
                <a:spcPts val="1000"/>
              </a:spcBef>
              <a:spcAft>
                <a:spcPts val="0"/>
              </a:spcAft>
              <a:buClr>
                <a:schemeClr val="dk1"/>
              </a:buClr>
              <a:buSzPts val="1400"/>
              <a:buFont typeface="Adamina"/>
              <a:buNone/>
            </a:pPr>
            <a:r>
              <a:t/>
            </a:r>
            <a:endParaRPr b="1" sz="1100"/>
          </a:p>
        </p:txBody>
      </p:sp>
      <p:sp>
        <p:nvSpPr>
          <p:cNvPr id="194" name="Google Shape;194;p18"/>
          <p:cNvSpPr txBox="1"/>
          <p:nvPr>
            <p:ph type="title"/>
          </p:nvPr>
        </p:nvSpPr>
        <p:spPr>
          <a:xfrm>
            <a:off x="839788" y="365125"/>
            <a:ext cx="10515600" cy="1325700"/>
          </a:xfrm>
          <a:prstGeom prst="rect">
            <a:avLst/>
          </a:prstGeom>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4300"/>
              <a:t>Crayons to Careers (C2C)</a:t>
            </a:r>
            <a:endParaRPr b="1" sz="4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9"/>
          <p:cNvSpPr txBox="1"/>
          <p:nvPr/>
        </p:nvSpPr>
        <p:spPr>
          <a:xfrm>
            <a:off x="6096000" y="152400"/>
            <a:ext cx="6096000" cy="6705600"/>
          </a:xfrm>
          <a:prstGeom prst="rect">
            <a:avLst/>
          </a:prstGeom>
          <a:noFill/>
          <a:ln>
            <a:noFill/>
          </a:ln>
        </p:spPr>
        <p:txBody>
          <a:bodyPr anchorCtr="0" anchor="t" bIns="91425" lIns="91425" spcFirstLastPara="1" rIns="91425" wrap="square" tIns="91425">
            <a:noAutofit/>
          </a:bodyPr>
          <a:lstStyle/>
          <a:p>
            <a:pPr indent="-374650" lvl="0" marL="457200" rtl="0" algn="l">
              <a:lnSpc>
                <a:spcPct val="100000"/>
              </a:lnSpc>
              <a:spcBef>
                <a:spcPts val="1200"/>
              </a:spcBef>
              <a:spcAft>
                <a:spcPts val="0"/>
              </a:spcAft>
              <a:buSzPts val="2300"/>
              <a:buChar char="●"/>
            </a:pPr>
            <a:r>
              <a:rPr lang="en-US" sz="2300"/>
              <a:t>The Crayons to Careers (C2C) program fosters early STEM and career awareness in 3rd grade elementary students.</a:t>
            </a:r>
            <a:endParaRPr sz="2300"/>
          </a:p>
          <a:p>
            <a:pPr indent="-374650" lvl="0" marL="457200" rtl="0" algn="l">
              <a:lnSpc>
                <a:spcPct val="100000"/>
              </a:lnSpc>
              <a:spcBef>
                <a:spcPts val="0"/>
              </a:spcBef>
              <a:spcAft>
                <a:spcPts val="0"/>
              </a:spcAft>
              <a:buSzPts val="2300"/>
              <a:buChar char="●"/>
            </a:pPr>
            <a:r>
              <a:rPr lang="en-US" sz="2300"/>
              <a:t>C2C's objectives include equitable career development support and community engagement efforts.</a:t>
            </a:r>
            <a:endParaRPr sz="2300"/>
          </a:p>
          <a:p>
            <a:pPr indent="-374650" lvl="0" marL="457200" rtl="0" algn="l">
              <a:lnSpc>
                <a:spcPct val="100000"/>
              </a:lnSpc>
              <a:spcBef>
                <a:spcPts val="0"/>
              </a:spcBef>
              <a:spcAft>
                <a:spcPts val="0"/>
              </a:spcAft>
              <a:buSzPts val="2300"/>
              <a:buChar char="●"/>
            </a:pPr>
            <a:r>
              <a:rPr lang="en-US" sz="2300"/>
              <a:t>The project involves integrating STEM concepts and hands-on activities into the K-5 curriculum.</a:t>
            </a:r>
            <a:endParaRPr sz="2300"/>
          </a:p>
          <a:p>
            <a:pPr indent="-374650" lvl="0" marL="457200" rtl="0" algn="l">
              <a:lnSpc>
                <a:spcPct val="100000"/>
              </a:lnSpc>
              <a:spcBef>
                <a:spcPts val="0"/>
              </a:spcBef>
              <a:spcAft>
                <a:spcPts val="0"/>
              </a:spcAft>
              <a:buSzPts val="2300"/>
              <a:buChar char="●"/>
            </a:pPr>
            <a:r>
              <a:rPr lang="en-US" sz="2300"/>
              <a:t>Strategies include partnering with local industries and providing teacher professional development.</a:t>
            </a:r>
            <a:endParaRPr sz="2300"/>
          </a:p>
          <a:p>
            <a:pPr indent="-374650" lvl="0" marL="457200" rtl="0" algn="l">
              <a:lnSpc>
                <a:spcPct val="100000"/>
              </a:lnSpc>
              <a:spcBef>
                <a:spcPts val="0"/>
              </a:spcBef>
              <a:spcAft>
                <a:spcPts val="0"/>
              </a:spcAft>
              <a:buSzPts val="2300"/>
              <a:buChar char="●"/>
            </a:pPr>
            <a:r>
              <a:rPr lang="en-US" sz="2300"/>
              <a:t>Evidence-based programs are suggested to boost parental involvement in STEM education.</a:t>
            </a:r>
            <a:endParaRPr sz="2600"/>
          </a:p>
        </p:txBody>
      </p:sp>
      <p:pic>
        <p:nvPicPr>
          <p:cNvPr id="201" name="Google Shape;201;p19" title="1000012988.jpg"/>
          <p:cNvPicPr preferRelativeResize="0"/>
          <p:nvPr/>
        </p:nvPicPr>
        <p:blipFill>
          <a:blip r:embed="rId3">
            <a:alphaModFix/>
          </a:blip>
          <a:stretch>
            <a:fillRect/>
          </a:stretch>
        </p:blipFill>
        <p:spPr>
          <a:xfrm>
            <a:off x="152400" y="152400"/>
            <a:ext cx="5943598" cy="3343291"/>
          </a:xfrm>
          <a:prstGeom prst="rect">
            <a:avLst/>
          </a:prstGeom>
          <a:noFill/>
          <a:ln>
            <a:noFill/>
          </a:ln>
        </p:spPr>
      </p:pic>
      <p:pic>
        <p:nvPicPr>
          <p:cNvPr id="202" name="Google Shape;202;p19" title="1000012983.jpg"/>
          <p:cNvPicPr preferRelativeResize="0"/>
          <p:nvPr/>
        </p:nvPicPr>
        <p:blipFill>
          <a:blip r:embed="rId4">
            <a:alphaModFix/>
          </a:blip>
          <a:stretch>
            <a:fillRect/>
          </a:stretch>
        </p:blipFill>
        <p:spPr>
          <a:xfrm>
            <a:off x="152400" y="3648091"/>
            <a:ext cx="5435571" cy="305750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0"/>
          <p:cNvSpPr txBox="1"/>
          <p:nvPr>
            <p:ph type="title"/>
          </p:nvPr>
        </p:nvSpPr>
        <p:spPr>
          <a:xfrm>
            <a:off x="327575" y="289525"/>
            <a:ext cx="3548100" cy="10935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en-US" sz="3900"/>
              <a:t>Metrics</a:t>
            </a:r>
            <a:endParaRPr sz="4000"/>
          </a:p>
        </p:txBody>
      </p:sp>
      <p:sp>
        <p:nvSpPr>
          <p:cNvPr id="207" name="Google Shape;207;p20"/>
          <p:cNvSpPr txBox="1"/>
          <p:nvPr>
            <p:ph idx="1" type="body"/>
          </p:nvPr>
        </p:nvSpPr>
        <p:spPr>
          <a:xfrm>
            <a:off x="327575" y="1565677"/>
            <a:ext cx="3548100" cy="49266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en-US" sz="2200"/>
              <a:t>Measured increase in elementary student career awareness.</a:t>
            </a:r>
            <a:endParaRPr sz="2200"/>
          </a:p>
          <a:p>
            <a:pPr indent="-368300" lvl="0" marL="457200" rtl="0" algn="l">
              <a:spcBef>
                <a:spcPts val="0"/>
              </a:spcBef>
              <a:spcAft>
                <a:spcPts val="0"/>
              </a:spcAft>
              <a:buSzPts val="2200"/>
              <a:buChar char="●"/>
            </a:pPr>
            <a:r>
              <a:rPr lang="en-US" sz="2200"/>
              <a:t>Increased teacher capacity for integrating STEM content.</a:t>
            </a:r>
            <a:endParaRPr sz="2200"/>
          </a:p>
          <a:p>
            <a:pPr indent="-368300" lvl="0" marL="457200" rtl="0" algn="l">
              <a:spcBef>
                <a:spcPts val="0"/>
              </a:spcBef>
              <a:spcAft>
                <a:spcPts val="0"/>
              </a:spcAft>
              <a:buSzPts val="2200"/>
              <a:buChar char="●"/>
            </a:pPr>
            <a:r>
              <a:rPr lang="en-US" sz="2200"/>
              <a:t>Documented growth in parent and community engagement.</a:t>
            </a:r>
            <a:endParaRPr sz="2200"/>
          </a:p>
          <a:p>
            <a:pPr indent="-368300" lvl="0" marL="457200" rtl="0" algn="l">
              <a:spcBef>
                <a:spcPts val="0"/>
              </a:spcBef>
              <a:spcAft>
                <a:spcPts val="0"/>
              </a:spcAft>
              <a:buSzPts val="2200"/>
              <a:buChar char="●"/>
            </a:pPr>
            <a:r>
              <a:rPr lang="en-US" sz="2200"/>
              <a:t>Successful implementation of collaborative employer partnerships.</a:t>
            </a:r>
            <a:endParaRPr sz="2200"/>
          </a:p>
        </p:txBody>
      </p:sp>
      <p:pic>
        <p:nvPicPr>
          <p:cNvPr id="208" name="Google Shape;208;p20"/>
          <p:cNvPicPr preferRelativeResize="0"/>
          <p:nvPr>
            <p:ph idx="2" type="pic"/>
          </p:nvPr>
        </p:nvPicPr>
        <p:blipFill>
          <a:blip r:embed="rId3">
            <a:alphaModFix/>
          </a:blip>
          <a:stretch>
            <a:fillRect/>
          </a:stretch>
        </p:blipFill>
        <p:spPr>
          <a:xfrm>
            <a:off x="4298349" y="316350"/>
            <a:ext cx="4510800" cy="4510800"/>
          </a:xfrm>
          <a:prstGeom prst="roundRect">
            <a:avLst>
              <a:gd fmla="val 50000" name="adj"/>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1"/>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What we know-the baseline</a:t>
            </a:r>
            <a:endParaRPr/>
          </a:p>
        </p:txBody>
      </p:sp>
      <p:sp>
        <p:nvSpPr>
          <p:cNvPr id="215" name="Google Shape;215;p21"/>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US"/>
              <a:t>Career Development is more that choosing a career from a menu of jobs and salaries.</a:t>
            </a:r>
            <a:endParaRPr/>
          </a:p>
          <a:p>
            <a:pPr indent="-406400" lvl="0" marL="457200" rtl="0" algn="l">
              <a:spcBef>
                <a:spcPts val="0"/>
              </a:spcBef>
              <a:spcAft>
                <a:spcPts val="0"/>
              </a:spcAft>
              <a:buSzPts val="2800"/>
              <a:buChar char="•"/>
            </a:pPr>
            <a:r>
              <a:rPr lang="en-US"/>
              <a:t>Career development should follow child development (start early)</a:t>
            </a:r>
            <a:endParaRPr/>
          </a:p>
          <a:p>
            <a:pPr indent="-406400" lvl="0" marL="457200" rtl="0" algn="l">
              <a:spcBef>
                <a:spcPts val="0"/>
              </a:spcBef>
              <a:spcAft>
                <a:spcPts val="0"/>
              </a:spcAft>
              <a:buSzPts val="2800"/>
              <a:buChar char="•"/>
            </a:pPr>
            <a:r>
              <a:rPr lang="en-US"/>
              <a:t>Educators and Employers should work collaboratively to deliver the message.</a:t>
            </a:r>
            <a:endParaRPr/>
          </a:p>
          <a:p>
            <a:pPr indent="-406400" lvl="0" marL="457200" rtl="0" algn="l">
              <a:spcBef>
                <a:spcPts val="0"/>
              </a:spcBef>
              <a:spcAft>
                <a:spcPts val="0"/>
              </a:spcAft>
              <a:buSzPts val="2800"/>
              <a:buChar char="•"/>
            </a:pPr>
            <a:r>
              <a:rPr lang="en-US"/>
              <a:t>Teachers and employers have both a capacity and a skills gap-these partnerships take time and resources.</a:t>
            </a:r>
            <a:endParaRPr/>
          </a:p>
          <a:p>
            <a:pPr indent="0" lvl="0" marL="457200" rtl="0" algn="l">
              <a:spcBef>
                <a:spcPts val="10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2"/>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C2C - A Career Development Odessey</a:t>
            </a:r>
            <a:endParaRPr/>
          </a:p>
        </p:txBody>
      </p:sp>
      <p:sp>
        <p:nvSpPr>
          <p:cNvPr id="222" name="Google Shape;222;p22"/>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The Team: </a:t>
            </a:r>
            <a:endParaRPr/>
          </a:p>
          <a:p>
            <a:pPr indent="0" lvl="0" marL="0" rtl="0" algn="l">
              <a:spcBef>
                <a:spcPts val="1000"/>
              </a:spcBef>
              <a:spcAft>
                <a:spcPts val="0"/>
              </a:spcAft>
              <a:buNone/>
            </a:pPr>
            <a:r>
              <a:rPr lang="en-US"/>
              <a:t>Nikko Whitney-Education Academy Student and Team Lead</a:t>
            </a:r>
            <a:endParaRPr/>
          </a:p>
          <a:p>
            <a:pPr indent="0" lvl="0" marL="0" rtl="0" algn="l">
              <a:spcBef>
                <a:spcPts val="1000"/>
              </a:spcBef>
              <a:spcAft>
                <a:spcPts val="0"/>
              </a:spcAft>
              <a:buNone/>
            </a:pPr>
            <a:r>
              <a:rPr lang="en-US"/>
              <a:t>Kyra Rabbitt- CACC Career Development Specialist</a:t>
            </a:r>
            <a:endParaRPr/>
          </a:p>
          <a:p>
            <a:pPr indent="0" lvl="0" marL="0" rtl="0" algn="l">
              <a:spcBef>
                <a:spcPts val="1000"/>
              </a:spcBef>
              <a:spcAft>
                <a:spcPts val="0"/>
              </a:spcAft>
              <a:buNone/>
            </a:pPr>
            <a:r>
              <a:rPr lang="en-US"/>
              <a:t>Stephanie Barron-CACC Education Academy Instructor</a:t>
            </a:r>
            <a:endParaRPr/>
          </a:p>
          <a:p>
            <a:pPr indent="0" lvl="0" marL="0" rtl="0" algn="l">
              <a:spcBef>
                <a:spcPts val="1000"/>
              </a:spcBef>
              <a:spcAft>
                <a:spcPts val="0"/>
              </a:spcAft>
              <a:buNone/>
            </a:pPr>
            <a:r>
              <a:rPr lang="en-US"/>
              <a:t>Jon Ruge-Vice President of Operations, DENSO Manufacturing</a:t>
            </a:r>
            <a:endParaRPr/>
          </a:p>
          <a:p>
            <a:pPr indent="0" lvl="0" marL="0" rtl="0" algn="l">
              <a:spcBef>
                <a:spcPts val="1000"/>
              </a:spcBef>
              <a:spcAft>
                <a:spcPts val="0"/>
              </a:spcAft>
              <a:buNone/>
            </a:pPr>
            <a:r>
              <a:rPr lang="en-US"/>
              <a:t>(see if we can put some “glamour shots” here, are we missing anyone?)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7" name="Shape 227"/>
        <p:cNvGrpSpPr/>
        <p:nvPr/>
      </p:nvGrpSpPr>
      <p:grpSpPr>
        <a:xfrm>
          <a:off x="0" y="0"/>
          <a:ext cx="0" cy="0"/>
          <a:chOff x="0" y="0"/>
          <a:chExt cx="0" cy="0"/>
        </a:xfrm>
      </p:grpSpPr>
      <p:sp>
        <p:nvSpPr>
          <p:cNvPr id="228" name="Google Shape;228;p23"/>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C2C - The Strategy</a:t>
            </a:r>
            <a:endParaRPr/>
          </a:p>
        </p:txBody>
      </p:sp>
      <p:sp>
        <p:nvSpPr>
          <p:cNvPr id="229" name="Google Shape;229;p23"/>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1600">
                <a:solidFill>
                  <a:srgbClr val="222222"/>
                </a:solidFill>
                <a:highlight>
                  <a:srgbClr val="FFFFFF"/>
                </a:highlight>
              </a:rPr>
              <a:t>This project was created in an attempt to provide career development (focusing on STEM careers) for K-5. </a:t>
            </a:r>
            <a:endParaRPr sz="1600">
              <a:solidFill>
                <a:srgbClr val="222222"/>
              </a:solidFill>
              <a:highlight>
                <a:srgbClr val="FFFFFF"/>
              </a:highlight>
            </a:endParaRPr>
          </a:p>
          <a:p>
            <a:pPr indent="0" lvl="0" marL="0" rtl="0" algn="l">
              <a:spcBef>
                <a:spcPts val="1000"/>
              </a:spcBef>
              <a:spcAft>
                <a:spcPts val="0"/>
              </a:spcAft>
              <a:buClr>
                <a:schemeClr val="dk1"/>
              </a:buClr>
              <a:buSzPts val="1100"/>
              <a:buFont typeface="Arial"/>
              <a:buNone/>
            </a:pPr>
            <a:r>
              <a:rPr lang="en-US" sz="1600">
                <a:solidFill>
                  <a:srgbClr val="222222"/>
                </a:solidFill>
                <a:highlight>
                  <a:srgbClr val="FFFFFF"/>
                </a:highlight>
              </a:rPr>
              <a:t>-We partnered with an employer, Denso Manufacturing in Battle Creek, MI to create a experience for a 3rd grade classroom in one of our schools (Pennfield)</a:t>
            </a:r>
            <a:endParaRPr sz="1600">
              <a:solidFill>
                <a:srgbClr val="222222"/>
              </a:solidFill>
              <a:highlight>
                <a:srgbClr val="FFFFFF"/>
              </a:highlight>
            </a:endParaRPr>
          </a:p>
          <a:p>
            <a:pPr indent="0" lvl="0" marL="0" rtl="0" algn="l">
              <a:spcBef>
                <a:spcPts val="1000"/>
              </a:spcBef>
              <a:spcAft>
                <a:spcPts val="0"/>
              </a:spcAft>
              <a:buNone/>
            </a:pPr>
            <a:r>
              <a:rPr lang="en-US" sz="1600">
                <a:solidFill>
                  <a:srgbClr val="222222"/>
                </a:solidFill>
                <a:highlight>
                  <a:srgbClr val="FFFFFF"/>
                </a:highlight>
              </a:rPr>
              <a:t>- We had the employer, one of our Education General students, and a staff mentor (Career Development Specialist) put it all together.</a:t>
            </a:r>
            <a:endParaRPr sz="1600">
              <a:solidFill>
                <a:srgbClr val="222222"/>
              </a:solidFill>
              <a:highlight>
                <a:srgbClr val="FFFFFF"/>
              </a:highlight>
            </a:endParaRPr>
          </a:p>
          <a:p>
            <a:pPr indent="457200" lvl="0" marL="0" rtl="0" algn="l">
              <a:spcBef>
                <a:spcPts val="1000"/>
              </a:spcBef>
              <a:spcAft>
                <a:spcPts val="0"/>
              </a:spcAft>
              <a:buClr>
                <a:schemeClr val="dk1"/>
              </a:buClr>
              <a:buSzPts val="1100"/>
              <a:buFont typeface="Arial"/>
              <a:buNone/>
            </a:pPr>
            <a:r>
              <a:rPr lang="en-US" sz="1600">
                <a:solidFill>
                  <a:srgbClr val="222222"/>
                </a:solidFill>
                <a:highlight>
                  <a:srgbClr val="FFFFFF"/>
                </a:highlight>
              </a:rPr>
              <a:t>Integrate 3P and Design Thinking Methods </a:t>
            </a:r>
            <a:endParaRPr sz="1600">
              <a:solidFill>
                <a:srgbClr val="222222"/>
              </a:solidFill>
              <a:highlight>
                <a:srgbClr val="FFFFFF"/>
              </a:highlight>
            </a:endParaRPr>
          </a:p>
          <a:p>
            <a:pPr indent="0" lvl="0" marL="0" rtl="0" algn="l">
              <a:spcBef>
                <a:spcPts val="1000"/>
              </a:spcBef>
              <a:spcAft>
                <a:spcPts val="0"/>
              </a:spcAft>
              <a:buClr>
                <a:schemeClr val="dk1"/>
              </a:buClr>
              <a:buSzPts val="1100"/>
              <a:buFont typeface="Arial"/>
              <a:buNone/>
            </a:pPr>
            <a:r>
              <a:rPr lang="en-US" sz="1600">
                <a:solidFill>
                  <a:srgbClr val="222222"/>
                </a:solidFill>
                <a:highlight>
                  <a:srgbClr val="FFFFFF"/>
                </a:highlight>
              </a:rPr>
              <a:t>-The employer and Ed Gen student collaboratively developed lesson plans and activities together that included:</a:t>
            </a:r>
            <a:endParaRPr sz="1600">
              <a:solidFill>
                <a:srgbClr val="222222"/>
              </a:solidFill>
              <a:highlight>
                <a:srgbClr val="FFFFFF"/>
              </a:highlight>
            </a:endParaRPr>
          </a:p>
          <a:p>
            <a:pPr indent="0" lvl="0" marL="0" rtl="0" algn="l">
              <a:spcBef>
                <a:spcPts val="1000"/>
              </a:spcBef>
              <a:spcAft>
                <a:spcPts val="0"/>
              </a:spcAft>
              <a:buClr>
                <a:schemeClr val="dk1"/>
              </a:buClr>
              <a:buSzPts val="1100"/>
              <a:buFont typeface="Arial"/>
              <a:buNone/>
            </a:pPr>
            <a:r>
              <a:rPr lang="en-US" sz="1600">
                <a:solidFill>
                  <a:srgbClr val="222222"/>
                </a:solidFill>
                <a:highlight>
                  <a:srgbClr val="FFFFFF"/>
                </a:highlight>
              </a:rPr>
              <a:t>   -An introductory lesson on STEM Careers,</a:t>
            </a:r>
            <a:endParaRPr sz="1600">
              <a:solidFill>
                <a:srgbClr val="222222"/>
              </a:solidFill>
              <a:highlight>
                <a:srgbClr val="FFFFFF"/>
              </a:highlight>
            </a:endParaRPr>
          </a:p>
          <a:p>
            <a:pPr indent="0" lvl="0" marL="0" rtl="0" algn="l">
              <a:spcBef>
                <a:spcPts val="1000"/>
              </a:spcBef>
              <a:spcAft>
                <a:spcPts val="0"/>
              </a:spcAft>
              <a:buClr>
                <a:schemeClr val="dk1"/>
              </a:buClr>
              <a:buSzPts val="1100"/>
              <a:buFont typeface="Arial"/>
              <a:buNone/>
            </a:pPr>
            <a:r>
              <a:rPr lang="en-US" sz="1600">
                <a:solidFill>
                  <a:srgbClr val="222222"/>
                </a:solidFill>
                <a:highlight>
                  <a:srgbClr val="FFFFFF"/>
                </a:highlight>
              </a:rPr>
              <a:t>   -A "hands on" activity to demonstrate problem solving and "how an engineer thinks"</a:t>
            </a:r>
            <a:endParaRPr sz="1600">
              <a:solidFill>
                <a:srgbClr val="222222"/>
              </a:solidFill>
              <a:highlight>
                <a:srgbClr val="FFFFFF"/>
              </a:highlight>
            </a:endParaRPr>
          </a:p>
          <a:p>
            <a:pPr indent="0" lvl="0" marL="0" rtl="0" algn="l">
              <a:spcBef>
                <a:spcPts val="1000"/>
              </a:spcBef>
              <a:spcAft>
                <a:spcPts val="0"/>
              </a:spcAft>
              <a:buClr>
                <a:schemeClr val="dk1"/>
              </a:buClr>
              <a:buSzPts val="1100"/>
              <a:buFont typeface="Arial"/>
              <a:buNone/>
            </a:pPr>
            <a:r>
              <a:rPr lang="en-US" sz="1600">
                <a:solidFill>
                  <a:srgbClr val="222222"/>
                </a:solidFill>
                <a:highlight>
                  <a:srgbClr val="FFFFFF"/>
                </a:highlight>
              </a:rPr>
              <a:t>   -A field trip to the employer, and subsequent activities for the students on site delivered by the employer</a:t>
            </a:r>
            <a:endParaRPr sz="1600">
              <a:solidFill>
                <a:srgbClr val="222222"/>
              </a:solidFill>
              <a:highlight>
                <a:srgbClr val="FFFFFF"/>
              </a:highlight>
            </a:endParaRPr>
          </a:p>
          <a:p>
            <a:pPr indent="0" lvl="0" marL="0" rtl="0" algn="l">
              <a:spcBef>
                <a:spcPts val="1000"/>
              </a:spcBef>
              <a:spcAft>
                <a:spcPts val="0"/>
              </a:spcAft>
              <a:buClr>
                <a:schemeClr val="dk1"/>
              </a:buClr>
              <a:buSzPts val="1100"/>
              <a:buFont typeface="Arial"/>
              <a:buNone/>
            </a:pPr>
            <a:r>
              <a:rPr lang="en-US" sz="1600">
                <a:solidFill>
                  <a:srgbClr val="222222"/>
                </a:solidFill>
                <a:highlight>
                  <a:srgbClr val="FFFFFF"/>
                </a:highlight>
              </a:rPr>
              <a:t>As someone who was watching all the fantastic work, the Ed Gen student learned a ton about educational systems, forming partnerships with multiple organizations, budgeting, and busses. For the 3rd graders, this was something "special" in that they got a field trip, in a bus, and met some adults that talked to them about what it really looks like in manufacturing...Lego's, robots, tools, what's more fun?</a:t>
            </a:r>
            <a:endParaRPr sz="1600">
              <a:solidFill>
                <a:srgbClr val="222222"/>
              </a:solidFill>
              <a:highlight>
                <a:srgbClr val="FFFFFF"/>
              </a:highlight>
            </a:endParaRPr>
          </a:p>
          <a:p>
            <a:pPr indent="0" lvl="0" marL="0" rtl="0" algn="l">
              <a:spcBef>
                <a:spcPts val="100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STEM">
      <a:dk1>
        <a:srgbClr val="000000"/>
      </a:dk1>
      <a:lt1>
        <a:srgbClr val="FFFFFF"/>
      </a:lt1>
      <a:dk2>
        <a:srgbClr val="44546A"/>
      </a:dk2>
      <a:lt2>
        <a:srgbClr val="E7E6E6"/>
      </a:lt2>
      <a:accent1>
        <a:srgbClr val="0770A2"/>
      </a:accent1>
      <a:accent2>
        <a:srgbClr val="82D9F7"/>
      </a:accent2>
      <a:accent3>
        <a:srgbClr val="FEFEFE"/>
      </a:accent3>
      <a:accent4>
        <a:srgbClr val="AEC844"/>
      </a:accent4>
      <a:accent5>
        <a:srgbClr val="F36622"/>
      </a:accent5>
      <a:accent6>
        <a:srgbClr val="FF3C4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C0C0C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